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65"/>
    <a:srgbClr val="B68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72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93A61-FC6F-0E49-9E5B-B6FD2B2C79C8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90046-CAF1-8542-82D3-94010AE147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3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7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5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9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9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0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1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2579" y="3153518"/>
            <a:ext cx="263021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 Schmick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Reload paint protection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 warranty</a:t>
            </a:r>
          </a:p>
          <a:p>
            <a:pPr algn="ctr"/>
            <a:endParaRPr 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FOR JUST $X,XXX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593" y="3153518"/>
            <a:ext cx="23847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Schmick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warranty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tint</a:t>
            </a:r>
          </a:p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FOR JUST $X,XXX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5997" y="3153518"/>
            <a:ext cx="262445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Schmick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Reload paint protection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warranty</a:t>
            </a:r>
          </a:p>
          <a:p>
            <a:pPr algn="ctr"/>
            <a:endParaRPr lang="en-A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FOR JUST $X,XXX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7C1EA8-A003-2146-BD13-919631DEF365}"/>
              </a:ext>
            </a:extLst>
          </p:cNvPr>
          <p:cNvSpPr/>
          <p:nvPr/>
        </p:nvSpPr>
        <p:spPr>
          <a:xfrm>
            <a:off x="6766606" y="6376535"/>
            <a:ext cx="4213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Sally 8899 7654</a:t>
            </a:r>
          </a:p>
        </p:txBody>
      </p:sp>
    </p:spTree>
    <p:extLst>
      <p:ext uri="{BB962C8B-B14F-4D97-AF65-F5344CB8AC3E}">
        <p14:creationId xmlns:p14="http://schemas.microsoft.com/office/powerpoint/2010/main" val="361350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EEB329A3CE04DBC3F3CD0D1F19538" ma:contentTypeVersion="10" ma:contentTypeDescription="Create a new document." ma:contentTypeScope="" ma:versionID="284db9ece35d143edbfcb8ff2d3a1c50">
  <xsd:schema xmlns:xsd="http://www.w3.org/2001/XMLSchema" xmlns:xs="http://www.w3.org/2001/XMLSchema" xmlns:p="http://schemas.microsoft.com/office/2006/metadata/properties" xmlns:ns2="68764401-2302-4aab-9d99-4d82dcd927a1" targetNamespace="http://schemas.microsoft.com/office/2006/metadata/properties" ma:root="true" ma:fieldsID="8bad5ea317542ecc2bcb9e732166c35d" ns2:_="">
    <xsd:import namespace="68764401-2302-4aab-9d99-4d82dcd92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64401-2302-4aab-9d99-4d82dcd92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DFB03A-D63C-4FF8-BEBB-08E2DD2094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BB90DF-B1B5-43F0-A6DC-BDD49189E3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64401-2302-4aab-9d99-4d82dcd927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0AFC3C-B747-45B3-A77F-439DA8CC5F3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55</Words>
  <Application>Microsoft Macintosh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Edwards</dc:creator>
  <cp:lastModifiedBy>Alyse Lyall</cp:lastModifiedBy>
  <cp:revision>19</cp:revision>
  <dcterms:created xsi:type="dcterms:W3CDTF">2014-08-15T05:10:49Z</dcterms:created>
  <dcterms:modified xsi:type="dcterms:W3CDTF">2023-07-03T23:19:32Z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0x010100B00EEB329A3CE04DBC3F3CD0D1F19538</vt:lpwstr>
  </property>
</Properties>
</file>