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A5B"/>
    <a:srgbClr val="181D37"/>
    <a:srgbClr val="005A92"/>
    <a:srgbClr val="0042A6"/>
    <a:srgbClr val="4BA82E"/>
    <a:srgbClr val="C3002F"/>
    <a:srgbClr val="E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/>
    <p:restoredTop sz="98194" autoAdjust="0"/>
  </p:normalViewPr>
  <p:slideViewPr>
    <p:cSldViewPr snapToGrid="0" snapToObjects="1">
      <p:cViewPr varScale="1">
        <p:scale>
          <a:sx n="116" d="100"/>
          <a:sy n="116" d="100"/>
        </p:scale>
        <p:origin x="184" y="19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9E5-E0D3-404C-8BB6-5C1CCF4D7141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4307" y="947450"/>
            <a:ext cx="31007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1D3A5B"/>
                </a:solidFill>
                <a:latin typeface="+mn-lt"/>
                <a:cs typeface="Audi Type Extended" panose="020B0507040202060203" pitchFamily="34" charset="0"/>
              </a:rPr>
              <a:t>Individual Protection Pricing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03D59-017C-024F-810A-6E09B4593E69}"/>
              </a:ext>
            </a:extLst>
          </p:cNvPr>
          <p:cNvSpPr/>
          <p:nvPr/>
        </p:nvSpPr>
        <p:spPr>
          <a:xfrm>
            <a:off x="3756273" y="6883087"/>
            <a:ext cx="3067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Raleway" panose="020B0003030101060003" pitchFamily="34" charset="0"/>
              </a:rPr>
              <a:t>Insert contact details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42D4E-E67B-964F-9D8A-563CB94DED47}"/>
              </a:ext>
            </a:extLst>
          </p:cNvPr>
          <p:cNvSpPr/>
          <p:nvPr/>
        </p:nvSpPr>
        <p:spPr>
          <a:xfrm>
            <a:off x="3756273" y="6376494"/>
            <a:ext cx="3067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Raleway" panose="020B0003030101060003" pitchFamily="34" charset="0"/>
              </a:rPr>
              <a:t>Insert dealer name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08D733F-D255-C04E-808C-61241469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364" y="1301392"/>
            <a:ext cx="34044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1D3A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SsangYong </a:t>
            </a:r>
          </a:p>
          <a:p>
            <a:pPr algn="ctr"/>
            <a:r>
              <a:rPr lang="en-US" sz="2000" b="1" dirty="0">
                <a:solidFill>
                  <a:srgbClr val="1D3A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Long With Your Protection Package.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58F6613-8CAA-1B49-B6E5-F1F57ECE4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08" y="2063521"/>
            <a:ext cx="3796192" cy="220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0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HYDRO Surface Coating  			</a:t>
            </a:r>
            <a:r>
              <a:rPr lang="en-US" sz="1000" b="1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$XXX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HYDRO Leather Coating 			</a:t>
            </a:r>
            <a:r>
              <a:rPr lang="en-US" sz="1000" b="1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$XXX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HYDRO  Vinyl Coating 			</a:t>
            </a:r>
            <a:r>
              <a:rPr lang="en-US" sz="1000" b="1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$XXX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HYDRO Fabric &amp; Carpet Coating		</a:t>
            </a:r>
            <a:r>
              <a:rPr lang="en-US" sz="1000" b="1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$XXX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Window Film				</a:t>
            </a:r>
            <a:r>
              <a:rPr lang="en-US" sz="1000" b="1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$XXX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Schmick X Year Membership			</a:t>
            </a:r>
            <a:r>
              <a:rPr lang="en-US" sz="1000" b="1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 $XXX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XX Dash Camera				</a:t>
            </a:r>
            <a:r>
              <a:rPr lang="en-US" sz="1000" b="1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 $XXX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487BF-A215-9561-FB8F-5F739B36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974" y="186283"/>
            <a:ext cx="1263213" cy="8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D59D641-1C98-4043-B5A4-EEFB725BD4C5}"/>
              </a:ext>
            </a:extLst>
          </p:cNvPr>
          <p:cNvSpPr txBox="1"/>
          <p:nvPr/>
        </p:nvSpPr>
        <p:spPr>
          <a:xfrm>
            <a:off x="102624" y="961775"/>
            <a:ext cx="316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D3A5B"/>
                </a:solidFill>
                <a:cs typeface="Audi Type Extended" panose="020B0507040202060203" pitchFamily="34" charset="0"/>
              </a:rPr>
              <a:t>Intro Pack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4CB2B5-1752-BB47-AD56-3DAD54E6D294}"/>
              </a:ext>
            </a:extLst>
          </p:cNvPr>
          <p:cNvSpPr txBox="1"/>
          <p:nvPr/>
        </p:nvSpPr>
        <p:spPr>
          <a:xfrm>
            <a:off x="3661072" y="969469"/>
            <a:ext cx="316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Audi Type Extended" panose="020B0507040202060203" pitchFamily="34" charset="0"/>
              </a:rPr>
              <a:t>Protection Pack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530A60-A82C-1443-90E8-04D2C61B59ED}"/>
              </a:ext>
            </a:extLst>
          </p:cNvPr>
          <p:cNvSpPr txBox="1"/>
          <p:nvPr/>
        </p:nvSpPr>
        <p:spPr>
          <a:xfrm>
            <a:off x="7217561" y="961775"/>
            <a:ext cx="316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D3A5B"/>
                </a:solidFill>
                <a:cs typeface="Audi Type Extended" panose="020B0507040202060203" pitchFamily="34" charset="0"/>
              </a:rPr>
              <a:t>Complete Pack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9A32F-0B00-4D41-8351-CA0EBB402718}"/>
              </a:ext>
            </a:extLst>
          </p:cNvPr>
          <p:cNvSpPr txBox="1"/>
          <p:nvPr/>
        </p:nvSpPr>
        <p:spPr>
          <a:xfrm>
            <a:off x="7745016" y="3847095"/>
            <a:ext cx="233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1D3A5B"/>
                </a:solidFill>
                <a:cs typeface="Audi Type Extended" panose="020B0507040202060203" pitchFamily="34" charset="0"/>
              </a:rPr>
              <a:t>$XXXX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7F6FF17-50A2-3E4D-B344-57A3818F2E97}"/>
              </a:ext>
            </a:extLst>
          </p:cNvPr>
          <p:cNvSpPr txBox="1">
            <a:spLocks/>
          </p:cNvSpPr>
          <p:nvPr/>
        </p:nvSpPr>
        <p:spPr>
          <a:xfrm>
            <a:off x="7217561" y="1871383"/>
            <a:ext cx="3168619" cy="2318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AU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HYDRO Complete Pack</a:t>
            </a:r>
            <a:endParaRPr lang="en-US" sz="1400" dirty="0">
              <a:solidFill>
                <a:srgbClr val="1D3A5B"/>
              </a:solidFill>
              <a:latin typeface="+mn-lt"/>
              <a:cs typeface="Audi Type" panose="020B0503040202060203" pitchFamily="34" charset="0"/>
            </a:endParaRPr>
          </a:p>
          <a:p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+ </a:t>
            </a:r>
            <a:b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</a:br>
            <a:r>
              <a:rPr lang="pl-PL" sz="1400" dirty="0" err="1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Window</a:t>
            </a:r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 Film  </a:t>
            </a:r>
          </a:p>
          <a:p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+</a:t>
            </a:r>
          </a:p>
          <a:p>
            <a:r>
              <a:rPr lang="en-US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Schmick X Year Membership</a:t>
            </a:r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 </a:t>
            </a:r>
          </a:p>
          <a:p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+</a:t>
            </a:r>
          </a:p>
          <a:p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XX </a:t>
            </a:r>
            <a:r>
              <a:rPr lang="pl-PL" sz="1400" dirty="0" err="1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Dash</a:t>
            </a:r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 </a:t>
            </a:r>
            <a:r>
              <a:rPr lang="pl-PL" sz="1400" dirty="0" err="1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Camera</a:t>
            </a:r>
            <a:endParaRPr lang="pl-PL" sz="1400" dirty="0">
              <a:solidFill>
                <a:srgbClr val="1D3A5B"/>
              </a:solidFill>
              <a:latin typeface="+mn-lt"/>
              <a:cs typeface="Audi Type" panose="020B0503040202060203" pitchFamily="34" charset="0"/>
            </a:endParaRPr>
          </a:p>
          <a:p>
            <a:endParaRPr lang="pl-PL" sz="1400" b="1" dirty="0">
              <a:solidFill>
                <a:srgbClr val="1D3A5B"/>
              </a:solidFill>
              <a:latin typeface="+mn-lt"/>
              <a:cs typeface="Audi Type" panose="020B0503040202060203" pitchFamily="34" charset="0"/>
            </a:endParaRPr>
          </a:p>
          <a:p>
            <a:br>
              <a:rPr lang="en-US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</a:br>
            <a:endParaRPr lang="en-US" sz="1400" dirty="0">
              <a:solidFill>
                <a:srgbClr val="1D3A5B"/>
              </a:solidFill>
              <a:latin typeface="+mn-lt"/>
              <a:cs typeface="Audi Type" panose="020B050304020206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B61A41-6D66-F249-A999-8BC2E97C616A}"/>
              </a:ext>
            </a:extLst>
          </p:cNvPr>
          <p:cNvSpPr txBox="1"/>
          <p:nvPr/>
        </p:nvSpPr>
        <p:spPr>
          <a:xfrm>
            <a:off x="3661072" y="1871383"/>
            <a:ext cx="3168621" cy="167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1400" dirty="0">
                <a:solidFill>
                  <a:schemeClr val="bg1"/>
                </a:solidFill>
                <a:cs typeface="Audi Type" panose="020B0503040202060203" pitchFamily="34" charset="0"/>
              </a:rPr>
              <a:t>HYDRO Complete Pack</a:t>
            </a:r>
            <a:endParaRPr lang="en-US" sz="1400" dirty="0">
              <a:solidFill>
                <a:schemeClr val="bg1"/>
              </a:solidFill>
              <a:cs typeface="Audi Type" panose="020B050304020206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Audi Type" panose="020B0503040202060203" pitchFamily="34" charset="0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Audi Type" panose="020B0503040202060203" pitchFamily="34" charset="0"/>
              </a:rPr>
              <a:t>Window Film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Audi Type" panose="020B0503040202060203" pitchFamily="34" charset="0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Audi Type" panose="020B0503040202060203" pitchFamily="34" charset="0"/>
              </a:rPr>
              <a:t>Schmick X Year Membership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64887D-B61A-0D4B-A2E1-F8260359DFDD}"/>
              </a:ext>
            </a:extLst>
          </p:cNvPr>
          <p:cNvSpPr txBox="1"/>
          <p:nvPr/>
        </p:nvSpPr>
        <p:spPr>
          <a:xfrm>
            <a:off x="3491257" y="3866873"/>
            <a:ext cx="359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cs typeface="Audi Type Extended" panose="020B0507040202060203" pitchFamily="34" charset="0"/>
              </a:rPr>
              <a:t>$XXXX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D39F50-33A3-5F4B-B154-CAD03D432B13}"/>
              </a:ext>
            </a:extLst>
          </p:cNvPr>
          <p:cNvSpPr txBox="1"/>
          <p:nvPr/>
        </p:nvSpPr>
        <p:spPr>
          <a:xfrm>
            <a:off x="850417" y="3866873"/>
            <a:ext cx="185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1D3A5B"/>
                </a:solidFill>
                <a:cs typeface="Audi Type Extended" panose="020B0507040202060203" pitchFamily="34" charset="0"/>
              </a:rPr>
              <a:t>$XXXX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F929D8A-8149-E440-BB96-6C44F06F8CEB}"/>
              </a:ext>
            </a:extLst>
          </p:cNvPr>
          <p:cNvSpPr txBox="1">
            <a:spLocks/>
          </p:cNvSpPr>
          <p:nvPr/>
        </p:nvSpPr>
        <p:spPr>
          <a:xfrm>
            <a:off x="102624" y="1871383"/>
            <a:ext cx="3168621" cy="1601265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HYDRO Surface Coating</a:t>
            </a:r>
            <a:br>
              <a:rPr lang="en-US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</a:br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+  </a:t>
            </a:r>
            <a:b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</a:br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XX </a:t>
            </a:r>
            <a:r>
              <a:rPr lang="pl-PL" sz="1400" dirty="0" err="1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Dash</a:t>
            </a:r>
            <a: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 </a:t>
            </a:r>
            <a:r>
              <a:rPr lang="pl-PL" sz="1400" dirty="0" err="1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  <a:t>Camera</a:t>
            </a:r>
            <a:br>
              <a:rPr lang="pl-PL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</a:br>
            <a:br>
              <a:rPr lang="en-US" sz="1400" dirty="0">
                <a:solidFill>
                  <a:srgbClr val="1D3A5B"/>
                </a:solidFill>
                <a:latin typeface="+mn-lt"/>
                <a:cs typeface="Audi Type" panose="020B0503040202060203" pitchFamily="34" charset="0"/>
              </a:rPr>
            </a:br>
            <a:endParaRPr lang="en-US" sz="1400" dirty="0">
              <a:solidFill>
                <a:srgbClr val="1D3A5B"/>
              </a:solidFill>
              <a:latin typeface="+mn-lt"/>
              <a:cs typeface="Audi Type" panose="020B050304020206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6198A-4AD8-5C56-6718-7F2ED7C0B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59" y="6303117"/>
            <a:ext cx="1546120" cy="10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129</Words>
  <Application>Microsoft Macintosh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Raleway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29</cp:revision>
  <dcterms:created xsi:type="dcterms:W3CDTF">2017-02-19T22:54:36Z</dcterms:created>
  <dcterms:modified xsi:type="dcterms:W3CDTF">2023-07-04T22:59:12Z</dcterms:modified>
</cp:coreProperties>
</file>