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0688638" cy="7562850"/>
  <p:notesSz cx="6797675" cy="9926638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9AB"/>
    <a:srgbClr val="0092D2"/>
    <a:srgbClr val="319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/>
    <p:restoredTop sz="98830" autoAdjust="0"/>
  </p:normalViewPr>
  <p:slideViewPr>
    <p:cSldViewPr snapToGrid="0" snapToObjects="1">
      <p:cViewPr>
        <p:scale>
          <a:sx n="71" d="100"/>
          <a:sy n="71" d="100"/>
        </p:scale>
        <p:origin x="1680" y="124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48AD2-66B4-45D9-B6A2-3E607E0D63E9}" type="datetimeFigureOut">
              <a:rPr lang="en-SG" smtClean="0"/>
              <a:t>9/8/23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75CB9-C257-419F-AF7D-B682385AAA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378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3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5059-EF6C-894F-AB87-44E82ADF5B9A}" type="datetimeFigureOut">
              <a:rPr lang="en-US" smtClean="0"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6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29202" y="1982832"/>
            <a:ext cx="2375363" cy="4591588"/>
          </a:xfrm>
          <a:prstGeom prst="rect">
            <a:avLst/>
          </a:prstGeom>
        </p:spPr>
        <p:txBody>
          <a:bodyPr rtlCol="0"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Exterior Surface Coating </a:t>
            </a:r>
            <a:r>
              <a:rPr lang="en-US" sz="105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Interior Surface Coating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 Film			</a:t>
            </a:r>
          </a:p>
          <a:p>
            <a:pPr marL="0" indent="0" algn="l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Electronic Rust Protection   	</a:t>
            </a:r>
          </a:p>
          <a:p>
            <a:pPr marL="0" indent="0" algn="l">
              <a:lnSpc>
                <a:spcPct val="200000"/>
              </a:lnSpc>
              <a:buNone/>
              <a:defRPr/>
            </a:pPr>
            <a:r>
              <a:rPr lang="en-US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Canbus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Alarm			</a:t>
            </a:r>
          </a:p>
          <a:p>
            <a:pPr marL="0" indent="0" algn="l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Reverse Sensors			</a:t>
            </a:r>
          </a:p>
          <a:p>
            <a:pPr marL="0" indent="0" algn="l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Front Sensors			</a:t>
            </a:r>
          </a:p>
          <a:p>
            <a:pPr marL="0" indent="0" algn="l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Headrest DVD Player		</a:t>
            </a:r>
          </a:p>
          <a:p>
            <a:pPr marL="0" indent="0" algn="l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Roof Mounted DVD Player	</a:t>
            </a:r>
          </a:p>
          <a:p>
            <a:pPr marL="0" indent="0" algn="l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Reverse Camera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F45FE-1B24-40E8-B7B3-BD2FA6B59214}"/>
              </a:ext>
            </a:extLst>
          </p:cNvPr>
          <p:cNvSpPr txBox="1"/>
          <p:nvPr/>
        </p:nvSpPr>
        <p:spPr>
          <a:xfrm>
            <a:off x="529202" y="690170"/>
            <a:ext cx="30566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Individual Protection Pricing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CFFF3-E802-47D9-AB32-1C78977BFEA2}"/>
              </a:ext>
            </a:extLst>
          </p:cNvPr>
          <p:cNvSpPr txBox="1"/>
          <p:nvPr/>
        </p:nvSpPr>
        <p:spPr>
          <a:xfrm>
            <a:off x="8859468" y="1085052"/>
            <a:ext cx="1730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$XXXX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309A995-5F0C-9C95-6AE0-E236B4CFA1CC}"/>
              </a:ext>
            </a:extLst>
          </p:cNvPr>
          <p:cNvSpPr txBox="1">
            <a:spLocks/>
          </p:cNvSpPr>
          <p:nvPr/>
        </p:nvSpPr>
        <p:spPr>
          <a:xfrm>
            <a:off x="3075176" y="1982832"/>
            <a:ext cx="510704" cy="4591588"/>
          </a:xfrm>
          <a:prstGeom prst="rect">
            <a:avLst/>
          </a:prstGeom>
        </p:spPr>
        <p:txBody>
          <a:bodyPr rtlCol="0"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$xxx 			</a:t>
            </a:r>
          </a:p>
        </p:txBody>
      </p:sp>
    </p:spTree>
    <p:extLst>
      <p:ext uri="{BB962C8B-B14F-4D97-AF65-F5344CB8AC3E}">
        <p14:creationId xmlns:p14="http://schemas.microsoft.com/office/powerpoint/2010/main" val="355066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100885-FF02-2747-9259-C1D25515B5C6}"/>
              </a:ext>
            </a:extLst>
          </p:cNvPr>
          <p:cNvSpPr/>
          <p:nvPr/>
        </p:nvSpPr>
        <p:spPr>
          <a:xfrm>
            <a:off x="200272" y="1092088"/>
            <a:ext cx="3142745" cy="38104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518CE4F-CEA7-D029-92A0-ED56E5D3BB63}"/>
              </a:ext>
            </a:extLst>
          </p:cNvPr>
          <p:cNvSpPr txBox="1">
            <a:spLocks/>
          </p:cNvSpPr>
          <p:nvPr/>
        </p:nvSpPr>
        <p:spPr>
          <a:xfrm>
            <a:off x="381614" y="1733668"/>
            <a:ext cx="3087913" cy="11350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PROTEKTIV Ceramic Window Film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E6E948-0FA3-18BA-3C86-D70AA895109C}"/>
              </a:ext>
            </a:extLst>
          </p:cNvPr>
          <p:cNvSpPr txBox="1"/>
          <p:nvPr/>
        </p:nvSpPr>
        <p:spPr>
          <a:xfrm>
            <a:off x="1109337" y="1220835"/>
            <a:ext cx="1324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Pack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B5E19F-EA26-E7BC-7EDC-AF0AC875606C}"/>
              </a:ext>
            </a:extLst>
          </p:cNvPr>
          <p:cNvSpPr txBox="1"/>
          <p:nvPr/>
        </p:nvSpPr>
        <p:spPr>
          <a:xfrm>
            <a:off x="906415" y="4023458"/>
            <a:ext cx="1730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470D5-341E-6E77-9636-5F8035AB94EA}"/>
              </a:ext>
            </a:extLst>
          </p:cNvPr>
          <p:cNvSpPr txBox="1"/>
          <p:nvPr/>
        </p:nvSpPr>
        <p:spPr>
          <a:xfrm>
            <a:off x="-749147" y="1740664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73AB79-1069-83B4-FAFB-0001F630C01D}"/>
              </a:ext>
            </a:extLst>
          </p:cNvPr>
          <p:cNvSpPr/>
          <p:nvPr/>
        </p:nvSpPr>
        <p:spPr>
          <a:xfrm>
            <a:off x="3758721" y="1092088"/>
            <a:ext cx="3142745" cy="38104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A9B44A-5502-1A24-E08C-F505C94A1D95}"/>
              </a:ext>
            </a:extLst>
          </p:cNvPr>
          <p:cNvSpPr txBox="1">
            <a:spLocks/>
          </p:cNvSpPr>
          <p:nvPr/>
        </p:nvSpPr>
        <p:spPr>
          <a:xfrm>
            <a:off x="3940063" y="1733668"/>
            <a:ext cx="3087913" cy="11350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Street Legal Window Film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80584-303C-293C-27B0-2EEFD0801E69}"/>
              </a:ext>
            </a:extLst>
          </p:cNvPr>
          <p:cNvSpPr txBox="1"/>
          <p:nvPr/>
        </p:nvSpPr>
        <p:spPr>
          <a:xfrm>
            <a:off x="4667786" y="1220835"/>
            <a:ext cx="1324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Pack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F3C58-7522-AF10-A8A7-AFCA25F939FC}"/>
              </a:ext>
            </a:extLst>
          </p:cNvPr>
          <p:cNvSpPr txBox="1"/>
          <p:nvPr/>
        </p:nvSpPr>
        <p:spPr>
          <a:xfrm>
            <a:off x="4464864" y="4023458"/>
            <a:ext cx="1730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EA875E-8050-2776-327D-14537C529FE7}"/>
              </a:ext>
            </a:extLst>
          </p:cNvPr>
          <p:cNvSpPr/>
          <p:nvPr/>
        </p:nvSpPr>
        <p:spPr>
          <a:xfrm>
            <a:off x="7339203" y="1092088"/>
            <a:ext cx="3142745" cy="38104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7CDE57F-5C1B-F110-9D55-C5D07D5EF317}"/>
              </a:ext>
            </a:extLst>
          </p:cNvPr>
          <p:cNvSpPr txBox="1">
            <a:spLocks/>
          </p:cNvSpPr>
          <p:nvPr/>
        </p:nvSpPr>
        <p:spPr>
          <a:xfrm>
            <a:off x="7520545" y="1733668"/>
            <a:ext cx="3087913" cy="11350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Street Legal Window Film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4A355-6DB2-2855-8796-1FCFECBC2F6D}"/>
              </a:ext>
            </a:extLst>
          </p:cNvPr>
          <p:cNvSpPr txBox="1"/>
          <p:nvPr/>
        </p:nvSpPr>
        <p:spPr>
          <a:xfrm>
            <a:off x="8248268" y="1220835"/>
            <a:ext cx="1324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Pack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E6EA7-F8A4-12B8-7FA0-F57A17E0D21D}"/>
              </a:ext>
            </a:extLst>
          </p:cNvPr>
          <p:cNvSpPr txBox="1"/>
          <p:nvPr/>
        </p:nvSpPr>
        <p:spPr>
          <a:xfrm>
            <a:off x="8045346" y="4023458"/>
            <a:ext cx="1730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$XXXX</a:t>
            </a:r>
          </a:p>
        </p:txBody>
      </p:sp>
    </p:spTree>
    <p:extLst>
      <p:ext uri="{BB962C8B-B14F-4D97-AF65-F5344CB8AC3E}">
        <p14:creationId xmlns:p14="http://schemas.microsoft.com/office/powerpoint/2010/main" val="393997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126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</vt:lpstr>
      <vt:lpstr>Open Sans Extrabold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44</cp:revision>
  <cp:lastPrinted>2020-09-08T23:20:43Z</cp:lastPrinted>
  <dcterms:created xsi:type="dcterms:W3CDTF">2017-05-01T01:51:48Z</dcterms:created>
  <dcterms:modified xsi:type="dcterms:W3CDTF">2023-08-09T00:35:07Z</dcterms:modified>
</cp:coreProperties>
</file>