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89" d="100"/>
          <a:sy n="89" d="100"/>
        </p:scale>
        <p:origin x="34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9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0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2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1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8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8/21/23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8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8/21/23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7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8/21/23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3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3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7D53-D947-A241-9262-B016FEE0B9F9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7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37D53-D947-A241-9262-B016FEE0B9F9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9D439-AE4F-DE49-979D-D90E5191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9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269CB1-300E-E5A0-F1D1-362B77D137FC}"/>
              </a:ext>
            </a:extLst>
          </p:cNvPr>
          <p:cNvSpPr txBox="1"/>
          <p:nvPr/>
        </p:nvSpPr>
        <p:spPr>
          <a:xfrm>
            <a:off x="3069102" y="6895734"/>
            <a:ext cx="34583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5 YEAR MEMBERSHIP </a:t>
            </a:r>
            <a:r>
              <a:rPr lang="en-US" sz="2800" dirty="0">
                <a:solidFill>
                  <a:schemeClr val="bg1"/>
                </a:solidFill>
              </a:rPr>
              <a:t>JUST $XXX</a:t>
            </a:r>
          </a:p>
          <a:p>
            <a:r>
              <a:rPr lang="en-US" dirty="0">
                <a:solidFill>
                  <a:schemeClr val="bg1"/>
                </a:solidFill>
              </a:rPr>
              <a:t>(SAVING OF $XXX)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BF0C1A-381D-E3DB-B907-70B5539565F4}"/>
              </a:ext>
            </a:extLst>
          </p:cNvPr>
          <p:cNvSpPr txBox="1"/>
          <p:nvPr/>
        </p:nvSpPr>
        <p:spPr>
          <a:xfrm>
            <a:off x="3069102" y="1284514"/>
            <a:ext cx="34583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Father’s Day Special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CC770-87BD-121B-EBC7-DA51B539AE45}"/>
              </a:ext>
            </a:extLst>
          </p:cNvPr>
          <p:cNvSpPr txBox="1"/>
          <p:nvPr/>
        </p:nvSpPr>
        <p:spPr>
          <a:xfrm>
            <a:off x="3069102" y="3418823"/>
            <a:ext cx="345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Give Dad Peace of Mind</a:t>
            </a:r>
          </a:p>
        </p:txBody>
      </p:sp>
    </p:spTree>
    <p:extLst>
      <p:ext uri="{BB962C8B-B14F-4D97-AF65-F5344CB8AC3E}">
        <p14:creationId xmlns:p14="http://schemas.microsoft.com/office/powerpoint/2010/main" val="2623172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20</Words>
  <Application>Microsoft Macintosh PowerPoint</Application>
  <PresentationFormat>A4 Paper (210x297 mm)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Alyse Lyall</cp:lastModifiedBy>
  <cp:revision>6</cp:revision>
  <dcterms:created xsi:type="dcterms:W3CDTF">2022-09-05T01:26:33Z</dcterms:created>
  <dcterms:modified xsi:type="dcterms:W3CDTF">2023-08-21T05:19:15Z</dcterms:modified>
</cp:coreProperties>
</file>