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59675" cy="3563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>
      <p:cViewPr varScale="1">
        <p:scale>
          <a:sx n="146" d="100"/>
          <a:sy n="146" d="100"/>
        </p:scale>
        <p:origin x="16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60" y="583265"/>
            <a:ext cx="5669756" cy="1240778"/>
          </a:xfrm>
        </p:spPr>
        <p:txBody>
          <a:bodyPr anchor="b"/>
          <a:lstStyle>
            <a:lvl1pPr algn="ctr">
              <a:defRPr sz="311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1871893"/>
            <a:ext cx="5669756" cy="860460"/>
          </a:xfrm>
        </p:spPr>
        <p:txBody>
          <a:bodyPr/>
          <a:lstStyle>
            <a:lvl1pPr marL="0" indent="0" algn="ctr">
              <a:buNone/>
              <a:defRPr sz="1247"/>
            </a:lvl1pPr>
            <a:lvl2pPr marL="237607" indent="0" algn="ctr">
              <a:buNone/>
              <a:defRPr sz="1039"/>
            </a:lvl2pPr>
            <a:lvl3pPr marL="475214" indent="0" algn="ctr">
              <a:buNone/>
              <a:defRPr sz="935"/>
            </a:lvl3pPr>
            <a:lvl4pPr marL="712821" indent="0" algn="ctr">
              <a:buNone/>
              <a:defRPr sz="832"/>
            </a:lvl4pPr>
            <a:lvl5pPr marL="950427" indent="0" algn="ctr">
              <a:buNone/>
              <a:defRPr sz="832"/>
            </a:lvl5pPr>
            <a:lvl6pPr marL="1188034" indent="0" algn="ctr">
              <a:buNone/>
              <a:defRPr sz="832"/>
            </a:lvl6pPr>
            <a:lvl7pPr marL="1425641" indent="0" algn="ctr">
              <a:buNone/>
              <a:defRPr sz="832"/>
            </a:lvl7pPr>
            <a:lvl8pPr marL="1663248" indent="0" algn="ctr">
              <a:buNone/>
              <a:defRPr sz="832"/>
            </a:lvl8pPr>
            <a:lvl9pPr marL="1900855" indent="0" algn="ctr">
              <a:buNone/>
              <a:defRPr sz="83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576F-DD38-A74C-B5CE-97B99AF094A7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F6DA-D105-E945-A7F3-C091C391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6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576F-DD38-A74C-B5CE-97B99AF094A7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F6DA-D105-E945-A7F3-C091C391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2" y="189747"/>
            <a:ext cx="1630055" cy="30202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189747"/>
            <a:ext cx="4795669" cy="30202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576F-DD38-A74C-B5CE-97B99AF094A7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F6DA-D105-E945-A7F3-C091C391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0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576F-DD38-A74C-B5CE-97B99AF094A7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F6DA-D105-E945-A7F3-C091C391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0" y="888510"/>
            <a:ext cx="6520220" cy="1482499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0" y="2385034"/>
            <a:ext cx="6520220" cy="779611"/>
          </a:xfrm>
        </p:spPr>
        <p:txBody>
          <a:bodyPr/>
          <a:lstStyle>
            <a:lvl1pPr marL="0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1pPr>
            <a:lvl2pPr marL="237607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2pPr>
            <a:lvl3pPr marL="475214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3pPr>
            <a:lvl4pPr marL="712821" indent="0">
              <a:buNone/>
              <a:defRPr sz="832">
                <a:solidFill>
                  <a:schemeClr val="tx1">
                    <a:tint val="75000"/>
                  </a:schemeClr>
                </a:solidFill>
              </a:defRPr>
            </a:lvl4pPr>
            <a:lvl5pPr marL="950427" indent="0">
              <a:buNone/>
              <a:defRPr sz="832">
                <a:solidFill>
                  <a:schemeClr val="tx1">
                    <a:tint val="75000"/>
                  </a:schemeClr>
                </a:solidFill>
              </a:defRPr>
            </a:lvl5pPr>
            <a:lvl6pPr marL="1188034" indent="0">
              <a:buNone/>
              <a:defRPr sz="832">
                <a:solidFill>
                  <a:schemeClr val="tx1">
                    <a:tint val="75000"/>
                  </a:schemeClr>
                </a:solidFill>
              </a:defRPr>
            </a:lvl6pPr>
            <a:lvl7pPr marL="1425641" indent="0">
              <a:buNone/>
              <a:defRPr sz="832">
                <a:solidFill>
                  <a:schemeClr val="tx1">
                    <a:tint val="75000"/>
                  </a:schemeClr>
                </a:solidFill>
              </a:defRPr>
            </a:lvl7pPr>
            <a:lvl8pPr marL="1663248" indent="0">
              <a:buNone/>
              <a:defRPr sz="832">
                <a:solidFill>
                  <a:schemeClr val="tx1">
                    <a:tint val="75000"/>
                  </a:schemeClr>
                </a:solidFill>
              </a:defRPr>
            </a:lvl8pPr>
            <a:lvl9pPr marL="1900855" indent="0">
              <a:buNone/>
              <a:defRPr sz="8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576F-DD38-A74C-B5CE-97B99AF094A7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F6DA-D105-E945-A7F3-C091C391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0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948733"/>
            <a:ext cx="3212862" cy="22612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948733"/>
            <a:ext cx="3212862" cy="22612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576F-DD38-A74C-B5CE-97B99AF094A7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F6DA-D105-E945-A7F3-C091C391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4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89747"/>
            <a:ext cx="6520220" cy="6888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2" y="873660"/>
            <a:ext cx="3198097" cy="428167"/>
          </a:xfrm>
        </p:spPr>
        <p:txBody>
          <a:bodyPr anchor="b"/>
          <a:lstStyle>
            <a:lvl1pPr marL="0" indent="0">
              <a:buNone/>
              <a:defRPr sz="1247" b="1"/>
            </a:lvl1pPr>
            <a:lvl2pPr marL="237607" indent="0">
              <a:buNone/>
              <a:defRPr sz="1039" b="1"/>
            </a:lvl2pPr>
            <a:lvl3pPr marL="475214" indent="0">
              <a:buNone/>
              <a:defRPr sz="935" b="1"/>
            </a:lvl3pPr>
            <a:lvl4pPr marL="712821" indent="0">
              <a:buNone/>
              <a:defRPr sz="832" b="1"/>
            </a:lvl4pPr>
            <a:lvl5pPr marL="950427" indent="0">
              <a:buNone/>
              <a:defRPr sz="832" b="1"/>
            </a:lvl5pPr>
            <a:lvl6pPr marL="1188034" indent="0">
              <a:buNone/>
              <a:defRPr sz="832" b="1"/>
            </a:lvl6pPr>
            <a:lvl7pPr marL="1425641" indent="0">
              <a:buNone/>
              <a:defRPr sz="832" b="1"/>
            </a:lvl7pPr>
            <a:lvl8pPr marL="1663248" indent="0">
              <a:buNone/>
              <a:defRPr sz="832" b="1"/>
            </a:lvl8pPr>
            <a:lvl9pPr marL="1900855" indent="0">
              <a:buNone/>
              <a:defRPr sz="83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2" y="1301827"/>
            <a:ext cx="3198097" cy="19147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5" y="873660"/>
            <a:ext cx="3213847" cy="428167"/>
          </a:xfrm>
        </p:spPr>
        <p:txBody>
          <a:bodyPr anchor="b"/>
          <a:lstStyle>
            <a:lvl1pPr marL="0" indent="0">
              <a:buNone/>
              <a:defRPr sz="1247" b="1"/>
            </a:lvl1pPr>
            <a:lvl2pPr marL="237607" indent="0">
              <a:buNone/>
              <a:defRPr sz="1039" b="1"/>
            </a:lvl2pPr>
            <a:lvl3pPr marL="475214" indent="0">
              <a:buNone/>
              <a:defRPr sz="935" b="1"/>
            </a:lvl3pPr>
            <a:lvl4pPr marL="712821" indent="0">
              <a:buNone/>
              <a:defRPr sz="832" b="1"/>
            </a:lvl4pPr>
            <a:lvl5pPr marL="950427" indent="0">
              <a:buNone/>
              <a:defRPr sz="832" b="1"/>
            </a:lvl5pPr>
            <a:lvl6pPr marL="1188034" indent="0">
              <a:buNone/>
              <a:defRPr sz="832" b="1"/>
            </a:lvl6pPr>
            <a:lvl7pPr marL="1425641" indent="0">
              <a:buNone/>
              <a:defRPr sz="832" b="1"/>
            </a:lvl7pPr>
            <a:lvl8pPr marL="1663248" indent="0">
              <a:buNone/>
              <a:defRPr sz="832" b="1"/>
            </a:lvl8pPr>
            <a:lvl9pPr marL="1900855" indent="0">
              <a:buNone/>
              <a:defRPr sz="83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5" y="1301827"/>
            <a:ext cx="3213847" cy="19147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576F-DD38-A74C-B5CE-97B99AF094A7}" type="datetimeFigureOut">
              <a:rPr lang="en-US" smtClean="0"/>
              <a:t>9/22/23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F6DA-D105-E945-A7F3-C091C391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576F-DD38-A74C-B5CE-97B99AF094A7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F6DA-D105-E945-A7F3-C091C391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3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576F-DD38-A74C-B5CE-97B99AF094A7}" type="datetimeFigureOut">
              <a:rPr lang="en-US" smtClean="0"/>
              <a:t>9/22/23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F6DA-D105-E945-A7F3-C091C391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3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37596"/>
            <a:ext cx="2438192" cy="831586"/>
          </a:xfrm>
        </p:spPr>
        <p:txBody>
          <a:bodyPr anchor="b"/>
          <a:lstStyle>
            <a:lvl1pPr>
              <a:defRPr sz="166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513141"/>
            <a:ext cx="3827085" cy="2532706"/>
          </a:xfrm>
        </p:spPr>
        <p:txBody>
          <a:bodyPr/>
          <a:lstStyle>
            <a:lvl1pPr>
              <a:defRPr sz="1663"/>
            </a:lvl1pPr>
            <a:lvl2pPr>
              <a:defRPr sz="1455"/>
            </a:lvl2pPr>
            <a:lvl3pPr>
              <a:defRPr sz="1247"/>
            </a:lvl3pPr>
            <a:lvl4pPr>
              <a:defRPr sz="1039"/>
            </a:lvl4pPr>
            <a:lvl5pPr>
              <a:defRPr sz="1039"/>
            </a:lvl5pPr>
            <a:lvl6pPr>
              <a:defRPr sz="1039"/>
            </a:lvl6pPr>
            <a:lvl7pPr>
              <a:defRPr sz="1039"/>
            </a:lvl7pPr>
            <a:lvl8pPr>
              <a:defRPr sz="1039"/>
            </a:lvl8pPr>
            <a:lvl9pPr>
              <a:defRPr sz="10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069181"/>
            <a:ext cx="2438192" cy="1980791"/>
          </a:xfrm>
        </p:spPr>
        <p:txBody>
          <a:bodyPr/>
          <a:lstStyle>
            <a:lvl1pPr marL="0" indent="0">
              <a:buNone/>
              <a:defRPr sz="832"/>
            </a:lvl1pPr>
            <a:lvl2pPr marL="237607" indent="0">
              <a:buNone/>
              <a:defRPr sz="728"/>
            </a:lvl2pPr>
            <a:lvl3pPr marL="475214" indent="0">
              <a:buNone/>
              <a:defRPr sz="624"/>
            </a:lvl3pPr>
            <a:lvl4pPr marL="712821" indent="0">
              <a:buNone/>
              <a:defRPr sz="520"/>
            </a:lvl4pPr>
            <a:lvl5pPr marL="950427" indent="0">
              <a:buNone/>
              <a:defRPr sz="520"/>
            </a:lvl5pPr>
            <a:lvl6pPr marL="1188034" indent="0">
              <a:buNone/>
              <a:defRPr sz="520"/>
            </a:lvl6pPr>
            <a:lvl7pPr marL="1425641" indent="0">
              <a:buNone/>
              <a:defRPr sz="520"/>
            </a:lvl7pPr>
            <a:lvl8pPr marL="1663248" indent="0">
              <a:buNone/>
              <a:defRPr sz="520"/>
            </a:lvl8pPr>
            <a:lvl9pPr marL="1900855" indent="0">
              <a:buNone/>
              <a:defRPr sz="5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576F-DD38-A74C-B5CE-97B99AF094A7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F6DA-D105-E945-A7F3-C091C391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3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37596"/>
            <a:ext cx="2438192" cy="831586"/>
          </a:xfrm>
        </p:spPr>
        <p:txBody>
          <a:bodyPr anchor="b"/>
          <a:lstStyle>
            <a:lvl1pPr>
              <a:defRPr sz="166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513141"/>
            <a:ext cx="3827085" cy="2532706"/>
          </a:xfrm>
        </p:spPr>
        <p:txBody>
          <a:bodyPr anchor="t"/>
          <a:lstStyle>
            <a:lvl1pPr marL="0" indent="0">
              <a:buNone/>
              <a:defRPr sz="1663"/>
            </a:lvl1pPr>
            <a:lvl2pPr marL="237607" indent="0">
              <a:buNone/>
              <a:defRPr sz="1455"/>
            </a:lvl2pPr>
            <a:lvl3pPr marL="475214" indent="0">
              <a:buNone/>
              <a:defRPr sz="1247"/>
            </a:lvl3pPr>
            <a:lvl4pPr marL="712821" indent="0">
              <a:buNone/>
              <a:defRPr sz="1039"/>
            </a:lvl4pPr>
            <a:lvl5pPr marL="950427" indent="0">
              <a:buNone/>
              <a:defRPr sz="1039"/>
            </a:lvl5pPr>
            <a:lvl6pPr marL="1188034" indent="0">
              <a:buNone/>
              <a:defRPr sz="1039"/>
            </a:lvl6pPr>
            <a:lvl7pPr marL="1425641" indent="0">
              <a:buNone/>
              <a:defRPr sz="1039"/>
            </a:lvl7pPr>
            <a:lvl8pPr marL="1663248" indent="0">
              <a:buNone/>
              <a:defRPr sz="1039"/>
            </a:lvl8pPr>
            <a:lvl9pPr marL="1900855" indent="0">
              <a:buNone/>
              <a:defRPr sz="10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069181"/>
            <a:ext cx="2438192" cy="1980791"/>
          </a:xfrm>
        </p:spPr>
        <p:txBody>
          <a:bodyPr/>
          <a:lstStyle>
            <a:lvl1pPr marL="0" indent="0">
              <a:buNone/>
              <a:defRPr sz="832"/>
            </a:lvl1pPr>
            <a:lvl2pPr marL="237607" indent="0">
              <a:buNone/>
              <a:defRPr sz="728"/>
            </a:lvl2pPr>
            <a:lvl3pPr marL="475214" indent="0">
              <a:buNone/>
              <a:defRPr sz="624"/>
            </a:lvl3pPr>
            <a:lvl4pPr marL="712821" indent="0">
              <a:buNone/>
              <a:defRPr sz="520"/>
            </a:lvl4pPr>
            <a:lvl5pPr marL="950427" indent="0">
              <a:buNone/>
              <a:defRPr sz="520"/>
            </a:lvl5pPr>
            <a:lvl6pPr marL="1188034" indent="0">
              <a:buNone/>
              <a:defRPr sz="520"/>
            </a:lvl6pPr>
            <a:lvl7pPr marL="1425641" indent="0">
              <a:buNone/>
              <a:defRPr sz="520"/>
            </a:lvl7pPr>
            <a:lvl8pPr marL="1663248" indent="0">
              <a:buNone/>
              <a:defRPr sz="520"/>
            </a:lvl8pPr>
            <a:lvl9pPr marL="1900855" indent="0">
              <a:buNone/>
              <a:defRPr sz="5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576F-DD38-A74C-B5CE-97B99AF094A7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F6DA-D105-E945-A7F3-C091C391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9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189747"/>
            <a:ext cx="6520220" cy="688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948733"/>
            <a:ext cx="6520220" cy="2261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3303243"/>
            <a:ext cx="1700927" cy="18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576F-DD38-A74C-B5CE-97B99AF094A7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3303243"/>
            <a:ext cx="2551390" cy="18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3303243"/>
            <a:ext cx="1700927" cy="18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DF6DA-D105-E945-A7F3-C091C391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7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75214" rtl="0" eaLnBrk="1" latinLnBrk="0" hangingPunct="1">
        <a:lnSpc>
          <a:spcPct val="90000"/>
        </a:lnSpc>
        <a:spcBef>
          <a:spcPct val="0"/>
        </a:spcBef>
        <a:buNone/>
        <a:defRPr sz="2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8803" indent="-118803" algn="l" defTabSz="475214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1pPr>
      <a:lvl2pPr marL="356410" indent="-118803" algn="l" defTabSz="475214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594017" indent="-118803" algn="l" defTabSz="475214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3pPr>
      <a:lvl4pPr marL="831624" indent="-118803" algn="l" defTabSz="475214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1069231" indent="-118803" algn="l" defTabSz="475214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306838" indent="-118803" algn="l" defTabSz="475214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544444" indent="-118803" algn="l" defTabSz="475214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782051" indent="-118803" algn="l" defTabSz="475214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2019658" indent="-118803" algn="l" defTabSz="475214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5214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7607" algn="l" defTabSz="475214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5214" algn="l" defTabSz="475214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12821" algn="l" defTabSz="475214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50427" algn="l" defTabSz="475214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8034" algn="l" defTabSz="475214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25641" algn="l" defTabSz="475214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63248" algn="l" defTabSz="475214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900855" algn="l" defTabSz="475214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C764A-5465-A04C-519D-FB509514A8A0}"/>
              </a:ext>
            </a:extLst>
          </p:cNvPr>
          <p:cNvSpPr txBox="1"/>
          <p:nvPr/>
        </p:nvSpPr>
        <p:spPr>
          <a:xfrm>
            <a:off x="278675" y="2020389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0587"/>
                </a:solidFill>
                <a:effectLst/>
                <a:latin typeface="FocoCC" panose="020B0504050202020203" pitchFamily="34" charset="0"/>
              </a:rPr>
              <a:t>This voucher entitles you to a XYZ </a:t>
            </a:r>
          </a:p>
          <a:p>
            <a:r>
              <a:rPr lang="en-AU" sz="2000" b="1" dirty="0">
                <a:solidFill>
                  <a:srgbClr val="000587"/>
                </a:solidFill>
                <a:effectLst/>
                <a:latin typeface="FocoCC" panose="020B0504050202020203" pitchFamily="34" charset="0"/>
              </a:rPr>
              <a:t>Cancer Council endorsed window tint. </a:t>
            </a:r>
            <a:endParaRPr lang="en-AU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094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63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275C37-9D9E-7093-5334-15B864C4E33E}"/>
              </a:ext>
            </a:extLst>
          </p:cNvPr>
          <p:cNvSpPr txBox="1"/>
          <p:nvPr/>
        </p:nvSpPr>
        <p:spPr>
          <a:xfrm>
            <a:off x="278675" y="2020389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0587"/>
                </a:solidFill>
                <a:effectLst/>
                <a:latin typeface="FocoCC" panose="020B0504050202020203" pitchFamily="34" charset="0"/>
              </a:rPr>
              <a:t>This voucher entitles you to a XYZ </a:t>
            </a:r>
          </a:p>
          <a:p>
            <a:r>
              <a:rPr lang="en-AU" sz="2000" b="1" dirty="0">
                <a:solidFill>
                  <a:srgbClr val="000587"/>
                </a:solidFill>
                <a:effectLst/>
                <a:latin typeface="FocoCC" panose="020B0504050202020203" pitchFamily="34" charset="0"/>
              </a:rPr>
              <a:t>Cancer Council endorsed window tint. </a:t>
            </a:r>
            <a:endParaRPr lang="en-AU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094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75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8DEB0-2195-A0BC-7FDD-9F40B67BCD81}"/>
              </a:ext>
            </a:extLst>
          </p:cNvPr>
          <p:cNvSpPr txBox="1"/>
          <p:nvPr/>
        </p:nvSpPr>
        <p:spPr>
          <a:xfrm>
            <a:off x="278675" y="2020389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effectLst/>
                <a:latin typeface="FocoCC" panose="020B0504050202020203" pitchFamily="34" charset="0"/>
              </a:rPr>
              <a:t>This voucher entitles you to a XYZ </a:t>
            </a:r>
          </a:p>
          <a:p>
            <a:r>
              <a:rPr lang="en-AU" sz="2000" b="1" dirty="0">
                <a:solidFill>
                  <a:schemeClr val="bg1"/>
                </a:solidFill>
                <a:effectLst/>
                <a:latin typeface="FocoCC" panose="020B0504050202020203" pitchFamily="34" charset="0"/>
              </a:rPr>
              <a:t>Cancer Council endorsed window tint. </a:t>
            </a:r>
            <a:endParaRPr lang="en-AU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998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39</Words>
  <Application>Microsoft Macintosh PowerPoint</Application>
  <PresentationFormat>Custom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FocoCC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2</cp:revision>
  <dcterms:created xsi:type="dcterms:W3CDTF">2023-09-21T22:21:47Z</dcterms:created>
  <dcterms:modified xsi:type="dcterms:W3CDTF">2023-09-21T22:23:37Z</dcterms:modified>
</cp:coreProperties>
</file>