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5A94-5FD0-7084-5C8A-8E3A452D3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D0AF9-35C0-1AD9-8F9A-D05A036BE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D40AD-881D-2DD1-FDC4-49EB285A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8AEAD-C97D-43E7-4F9E-3DFD1BE1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A1F4C-F46C-4094-0D3C-8909D6BD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B139-C6EA-22E7-44A6-27C6F0E3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63218-BE2E-837E-7E50-14766F441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123EB-9B5B-C6F7-503C-55583E01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9176B-0F04-17DF-3BDD-5E3D837B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C3B28-6858-DFAE-0A4F-E83C906C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22B911-B6BF-724A-D197-ABA9E05B3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E7B60-FFCB-789F-49CD-E427B7E38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DC80A-DFA9-DE99-76E2-F856D27B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AD45D-B2AF-8831-8505-19A80321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AC46-237B-150F-75B0-5B94E4EF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0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AA15-8E18-EC1A-C1C8-E8E1E641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0E61-BBC0-515C-4302-47E2815D7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48A35-01C6-7B52-2A3F-90072AC8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D5926-7F15-0F24-973D-28B014DA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A87AC-0ED0-399F-ABEF-C3B6719E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4161-33D9-15A1-3E74-B5A74465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3290B-3ED3-4D38-85D2-A40A8D55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A04F2-DCF2-0A72-2765-42BF12F0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ACA7-B9AD-54F4-DDC1-03EC6382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FAB5-35D0-48CB-D295-BA549393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CFD7-B066-BDF6-3169-6D124A4C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50F57-1C8D-4825-D25E-ECA52F46D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AD88D-1580-529D-6036-360C53048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1D1DC-B4E6-6B75-343E-8106FD71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8E9DC-4FD7-CDC4-BF74-6FD9B27B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3D0C5-F22F-7E2E-C0A9-60A38C72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9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0276-B76D-ECA3-8B7F-9C26C3B5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496F-7CBA-D022-DCF8-2ED1D6944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8F895-2318-0262-B462-08CE22120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23839-A8A1-6442-36B9-02BA41451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DD41F-B3A1-D80E-8D05-F0F987359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0F5EA-2F45-1334-9287-18251BA5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32E34-C0FF-706B-307C-5D4E6304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44CB1-2084-9EDE-EFC5-56702E3C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7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8972-98B3-D5C3-437B-79C1ED57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26B93-CB3D-FCE6-5EE2-FE9DF637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1FD31-A6C9-CADC-A421-6FBC30EB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A8010-EBD7-38F4-9C74-0D72A2F6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B5781-BBA6-D260-7F61-50A171C2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1D107-A765-BF07-9178-FCA60527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E8987-3134-9B25-DC80-EE30CE83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80D4-CC91-6B1D-994C-6F6B5FFE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6032-AA56-CF1B-5986-467CD34B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64B19-46B6-1326-9737-0B16DBA1C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C6ADC-6115-A79C-DAA7-0FE0C2A7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74C43-4047-EE5D-6535-85570498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4A5B0-4831-82DA-7B32-3B47017C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47C4-6F1B-949E-C3E8-71C05A57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05294-34A3-B5E9-425F-6F9909F7A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41A8E-E0B5-A1F4-249A-357430AF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0198A-5D74-9D9F-F2EF-D626CA1C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DF834-E218-1266-97E2-7CBD7809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5EE2B-B149-7B90-FE86-39EEC7B3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F346D-7241-0C9D-2A37-BF51A1C9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0AED-3307-CFB6-B4B8-1FD92DE93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0FDF9-CCAF-D1BF-0121-54D00E9DB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8E31-A25F-6246-AD6F-C318C9F688A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2A9CB-51E7-C8E7-F9E2-6C329E379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2622-19FE-4E99-039E-F7B4B45DE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2736-E9B5-0E42-832D-B55EBA5B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4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19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090A982-40A5-5E18-CD9E-06E7702CE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71446"/>
              </p:ext>
            </p:extLst>
          </p:nvPr>
        </p:nvGraphicFramePr>
        <p:xfrm>
          <a:off x="2031999" y="2214835"/>
          <a:ext cx="8137612" cy="30985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4403">
                  <a:extLst>
                    <a:ext uri="{9D8B030D-6E8A-4147-A177-3AD203B41FA5}">
                      <a16:colId xmlns:a16="http://schemas.microsoft.com/office/drawing/2014/main" val="1159989916"/>
                    </a:ext>
                  </a:extLst>
                </a:gridCol>
                <a:gridCol w="2034403">
                  <a:extLst>
                    <a:ext uri="{9D8B030D-6E8A-4147-A177-3AD203B41FA5}">
                      <a16:colId xmlns:a16="http://schemas.microsoft.com/office/drawing/2014/main" val="677850429"/>
                    </a:ext>
                  </a:extLst>
                </a:gridCol>
                <a:gridCol w="2034403">
                  <a:extLst>
                    <a:ext uri="{9D8B030D-6E8A-4147-A177-3AD203B41FA5}">
                      <a16:colId xmlns:a16="http://schemas.microsoft.com/office/drawing/2014/main" val="17429667"/>
                    </a:ext>
                  </a:extLst>
                </a:gridCol>
                <a:gridCol w="2034403">
                  <a:extLst>
                    <a:ext uri="{9D8B030D-6E8A-4147-A177-3AD203B41FA5}">
                      <a16:colId xmlns:a16="http://schemas.microsoft.com/office/drawing/2014/main" val="1526703781"/>
                    </a:ext>
                  </a:extLst>
                </a:gridCol>
              </a:tblGrid>
              <a:tr h="6197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Price Exc. GST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GST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Price Inc. GST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218143"/>
                  </a:ext>
                </a:extLst>
              </a:tr>
              <a:tr h="61971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136590"/>
                  </a:ext>
                </a:extLst>
              </a:tr>
              <a:tr h="61971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609404"/>
                  </a:ext>
                </a:extLst>
              </a:tr>
              <a:tr h="61971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570972"/>
                  </a:ext>
                </a:extLst>
              </a:tr>
              <a:tr h="61971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662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1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00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2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19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78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46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87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92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54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35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Macintosh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Alyse Lyall</cp:lastModifiedBy>
  <cp:revision>1</cp:revision>
  <dcterms:created xsi:type="dcterms:W3CDTF">2023-08-15T00:27:52Z</dcterms:created>
  <dcterms:modified xsi:type="dcterms:W3CDTF">2023-08-15T00:34:56Z</dcterms:modified>
</cp:coreProperties>
</file>