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A8"/>
    <a:srgbClr val="323266"/>
    <a:srgbClr val="F79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1A3E-3ED1-4642-AAD6-DDB4FFA0725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E2435-11D7-0D45-9E4D-7C14AC7F6826}"/>
              </a:ext>
            </a:extLst>
          </p:cNvPr>
          <p:cNvSpPr/>
          <p:nvPr/>
        </p:nvSpPr>
        <p:spPr>
          <a:xfrm>
            <a:off x="4312920" y="3733800"/>
            <a:ext cx="2377440" cy="1021080"/>
          </a:xfrm>
          <a:prstGeom prst="rect">
            <a:avLst/>
          </a:prstGeom>
          <a:solidFill>
            <a:srgbClr val="323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$</a:t>
            </a:r>
            <a:r>
              <a:rPr lang="en-US" sz="2800" dirty="0" err="1"/>
              <a:t>xxxx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9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2BA156-0AF3-3244-A48C-0623B3854EEF}"/>
              </a:ext>
            </a:extLst>
          </p:cNvPr>
          <p:cNvSpPr/>
          <p:nvPr/>
        </p:nvSpPr>
        <p:spPr>
          <a:xfrm rot="5400000">
            <a:off x="457200" y="350520"/>
            <a:ext cx="1905000" cy="868680"/>
          </a:xfrm>
          <a:prstGeom prst="rect">
            <a:avLst/>
          </a:prstGeom>
          <a:solidFill>
            <a:srgbClr val="0057A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$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2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</Words>
  <Application>Microsoft Macintosh PowerPoint</Application>
  <PresentationFormat>A4 Paper (210x297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5</cp:revision>
  <dcterms:created xsi:type="dcterms:W3CDTF">2022-04-05T01:34:16Z</dcterms:created>
  <dcterms:modified xsi:type="dcterms:W3CDTF">2023-09-19T22:51:09Z</dcterms:modified>
</cp:coreProperties>
</file>