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120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32D1F"/>
    <a:srgbClr val="732D40"/>
    <a:srgbClr val="FF67EF"/>
    <a:srgbClr val="D86BD1"/>
    <a:srgbClr val="D83F94"/>
    <a:srgbClr val="FFD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1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3744" y="184"/>
      </p:cViewPr>
      <p:guideLst>
        <p:guide orient="horz" pos="2159"/>
        <p:guide pos="2880"/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7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0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9"/>
            <a:ext cx="1157288" cy="1126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7" y="529699"/>
            <a:ext cx="3357563" cy="1126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9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3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799"/>
            </a:lvl1pPr>
            <a:lvl2pPr>
              <a:defRPr sz="240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799"/>
            </a:lvl1pPr>
            <a:lvl2pPr>
              <a:defRPr sz="240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9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8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8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7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3" indent="0">
              <a:buNone/>
              <a:defRPr sz="900"/>
            </a:lvl5pPr>
            <a:lvl6pPr marL="2285905" indent="0">
              <a:buNone/>
              <a:defRPr sz="900"/>
            </a:lvl6pPr>
            <a:lvl7pPr marL="2743085" indent="0">
              <a:buNone/>
              <a:defRPr sz="900"/>
            </a:lvl7pPr>
            <a:lvl8pPr marL="3200266" indent="0">
              <a:buNone/>
              <a:defRPr sz="900"/>
            </a:lvl8pPr>
            <a:lvl9pPr marL="36574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8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199"/>
            </a:lvl1pPr>
            <a:lvl2pPr marL="457181" indent="0">
              <a:buNone/>
              <a:defRPr sz="2799"/>
            </a:lvl2pPr>
            <a:lvl3pPr marL="914362" indent="0">
              <a:buNone/>
              <a:defRPr sz="2401"/>
            </a:lvl3pPr>
            <a:lvl4pPr marL="1371543" indent="0">
              <a:buNone/>
              <a:defRPr sz="2000"/>
            </a:lvl4pPr>
            <a:lvl5pPr marL="1828723" indent="0">
              <a:buNone/>
              <a:defRPr sz="2000"/>
            </a:lvl5pPr>
            <a:lvl6pPr marL="2285905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3" indent="0">
              <a:buNone/>
              <a:defRPr sz="900"/>
            </a:lvl5pPr>
            <a:lvl6pPr marL="2285905" indent="0">
              <a:buNone/>
              <a:defRPr sz="900"/>
            </a:lvl6pPr>
            <a:lvl7pPr marL="2743085" indent="0">
              <a:buNone/>
              <a:defRPr sz="900"/>
            </a:lvl7pPr>
            <a:lvl8pPr marL="3200266" indent="0">
              <a:buNone/>
              <a:defRPr sz="900"/>
            </a:lvl8pPr>
            <a:lvl9pPr marL="36574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4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4436F-96C0-A847-BC65-54AAAAF2FB6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1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457181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18" indent="-285738" algn="l" defTabSz="457181" rtl="0" eaLnBrk="1" latinLnBrk="0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457181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2" indent="-228591" algn="l" defTabSz="4571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4571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5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3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9076" y="4525528"/>
            <a:ext cx="46055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ea typeface="Open Sans" panose="020B0606030504020204" pitchFamily="34" charset="0"/>
                <a:cs typeface="Open Sans" panose="020B0606030504020204" pitchFamily="34" charset="0"/>
              </a:rPr>
              <a:t>For the holiday season enjoy a sale on us!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09439D-0099-FE47-B0CA-A2AD419E4724}"/>
              </a:ext>
            </a:extLst>
          </p:cNvPr>
          <p:cNvSpPr/>
          <p:nvPr/>
        </p:nvSpPr>
        <p:spPr>
          <a:xfrm>
            <a:off x="5093208" y="9432593"/>
            <a:ext cx="1764792" cy="29238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sz="1300" b="1" dirty="0">
                <a:cs typeface="Arial" panose="020B0604020202020204" pitchFamily="34" charset="0"/>
              </a:rPr>
              <a:t>DEALER LOGO</a:t>
            </a:r>
            <a:endParaRPr lang="en-US" sz="1300" dirty="0"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13898A-4F2D-1B47-B809-77FECE1E1917}"/>
              </a:ext>
            </a:extLst>
          </p:cNvPr>
          <p:cNvSpPr/>
          <p:nvPr/>
        </p:nvSpPr>
        <p:spPr>
          <a:xfrm>
            <a:off x="2546604" y="6872273"/>
            <a:ext cx="1764792" cy="29238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sz="1300" b="1" dirty="0">
                <a:cs typeface="Arial" panose="020B0604020202020204" pitchFamily="34" charset="0"/>
              </a:rPr>
              <a:t>CONTACT DETAILS</a:t>
            </a:r>
            <a:endParaRPr lang="en-US" sz="1300" dirty="0"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DB2BCD-D33F-708C-D1D9-F467E3981D68}"/>
              </a:ext>
            </a:extLst>
          </p:cNvPr>
          <p:cNvSpPr txBox="1"/>
          <p:nvPr/>
        </p:nvSpPr>
        <p:spPr>
          <a:xfrm>
            <a:off x="251460" y="4953000"/>
            <a:ext cx="608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Choose any of the 3 items below for only xxx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9D721B-1CCE-51FF-F477-3ACE863919B8}"/>
              </a:ext>
            </a:extLst>
          </p:cNvPr>
          <p:cNvSpPr/>
          <p:nvPr/>
        </p:nvSpPr>
        <p:spPr>
          <a:xfrm>
            <a:off x="1148875" y="5537774"/>
            <a:ext cx="3290891" cy="110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3 year Scratch &amp; Dent Assist Program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Leather Preserver </a:t>
            </a:r>
          </a:p>
          <a:p>
            <a:pPr>
              <a:lnSpc>
                <a:spcPct val="120000"/>
              </a:lnSpc>
            </a:pPr>
            <a:r>
              <a:rPr lang="cs-CZ" sz="1400" dirty="0">
                <a:ea typeface="Open Sans" panose="020B0606030504020204" pitchFamily="34" charset="0"/>
                <a:cs typeface="Open Sans" panose="020B0606030504020204" pitchFamily="34" charset="0"/>
              </a:rPr>
              <a:t>Vinyl </a:t>
            </a:r>
            <a:r>
              <a:rPr lang="cs-CZ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Conditioner</a:t>
            </a:r>
            <a:r>
              <a:rPr lang="cs-CZ" sz="1400" dirty="0"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Fabric Protection </a:t>
            </a:r>
            <a:endParaRPr lang="en-US" sz="14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353957-8892-3530-94C5-ACAFDA0CEBD7}"/>
              </a:ext>
            </a:extLst>
          </p:cNvPr>
          <p:cNvSpPr/>
          <p:nvPr/>
        </p:nvSpPr>
        <p:spPr>
          <a:xfrm>
            <a:off x="3756048" y="5537774"/>
            <a:ext cx="1748640" cy="110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en-US" sz="1400" b="1" dirty="0">
                <a:ea typeface="Open Sans" panose="020B0606030504020204" pitchFamily="34" charset="0"/>
                <a:cs typeface="Open Sans" panose="020B0606030504020204" pitchFamily="34" charset="0"/>
              </a:rPr>
              <a:t>$1,295</a:t>
            </a:r>
          </a:p>
          <a:p>
            <a:pPr algn="r">
              <a:lnSpc>
                <a:spcPct val="120000"/>
              </a:lnSpc>
            </a:pPr>
            <a:r>
              <a:rPr lang="pl-PL" sz="1400" dirty="0"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pl-PL" sz="1400" b="1" dirty="0"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400" b="1" dirty="0"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400" b="1" dirty="0">
                <a:ea typeface="Open Sans" panose="020B0606030504020204" pitchFamily="34" charset="0"/>
                <a:cs typeface="Open Sans" panose="020B0606030504020204" pitchFamily="34" charset="0"/>
              </a:rPr>
              <a:t>$795</a:t>
            </a:r>
          </a:p>
        </p:txBody>
      </p:sp>
    </p:spTree>
    <p:extLst>
      <p:ext uri="{BB962C8B-B14F-4D97-AF65-F5344CB8AC3E}">
        <p14:creationId xmlns:p14="http://schemas.microsoft.com/office/powerpoint/2010/main" val="2193608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49</Words>
  <Application>Microsoft Macintosh PowerPoint</Application>
  <PresentationFormat>A4 Paper (210x297 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Kerry Becker</cp:lastModifiedBy>
  <cp:revision>33</cp:revision>
  <dcterms:created xsi:type="dcterms:W3CDTF">2016-08-31T05:30:52Z</dcterms:created>
  <dcterms:modified xsi:type="dcterms:W3CDTF">2023-10-20T03:56:40Z</dcterms:modified>
</cp:coreProperties>
</file>