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3120" userDrawn="1">
          <p15:clr>
            <a:srgbClr val="A4A3A4"/>
          </p15:clr>
        </p15:guide>
        <p15:guide id="4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32D1F"/>
    <a:srgbClr val="732D40"/>
    <a:srgbClr val="FF67EF"/>
    <a:srgbClr val="D86BD1"/>
    <a:srgbClr val="D83F94"/>
    <a:srgbClr val="FFD5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1"/>
    <p:restoredTop sz="94694"/>
  </p:normalViewPr>
  <p:slideViewPr>
    <p:cSldViewPr snapToGrid="0" snapToObjects="1">
      <p:cViewPr varScale="1">
        <p:scale>
          <a:sx n="84" d="100"/>
          <a:sy n="84" d="100"/>
        </p:scale>
        <p:origin x="3744" y="184"/>
      </p:cViewPr>
      <p:guideLst>
        <p:guide orient="horz" pos="2159"/>
        <p:guide pos="2880"/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70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0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29699"/>
            <a:ext cx="1157288" cy="11268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7" y="529699"/>
            <a:ext cx="3357563" cy="11268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9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31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799"/>
            </a:lvl1pPr>
            <a:lvl2pPr>
              <a:defRPr sz="2401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799"/>
            </a:lvl1pPr>
            <a:lvl2pPr>
              <a:defRPr sz="2401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9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3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3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8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87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7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181" indent="0">
              <a:buNone/>
              <a:defRPr sz="1200"/>
            </a:lvl2pPr>
            <a:lvl3pPr marL="914362" indent="0">
              <a:buNone/>
              <a:defRPr sz="1000"/>
            </a:lvl3pPr>
            <a:lvl4pPr marL="1371543" indent="0">
              <a:buNone/>
              <a:defRPr sz="900"/>
            </a:lvl4pPr>
            <a:lvl5pPr marL="1828723" indent="0">
              <a:buNone/>
              <a:defRPr sz="900"/>
            </a:lvl5pPr>
            <a:lvl6pPr marL="2285905" indent="0">
              <a:buNone/>
              <a:defRPr sz="900"/>
            </a:lvl6pPr>
            <a:lvl7pPr marL="2743085" indent="0">
              <a:buNone/>
              <a:defRPr sz="900"/>
            </a:lvl7pPr>
            <a:lvl8pPr marL="3200266" indent="0">
              <a:buNone/>
              <a:defRPr sz="900"/>
            </a:lvl8pPr>
            <a:lvl9pPr marL="365744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8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199"/>
            </a:lvl1pPr>
            <a:lvl2pPr marL="457181" indent="0">
              <a:buNone/>
              <a:defRPr sz="2799"/>
            </a:lvl2pPr>
            <a:lvl3pPr marL="914362" indent="0">
              <a:buNone/>
              <a:defRPr sz="2401"/>
            </a:lvl3pPr>
            <a:lvl4pPr marL="1371543" indent="0">
              <a:buNone/>
              <a:defRPr sz="2000"/>
            </a:lvl4pPr>
            <a:lvl5pPr marL="1828723" indent="0">
              <a:buNone/>
              <a:defRPr sz="2000"/>
            </a:lvl5pPr>
            <a:lvl6pPr marL="2285905" indent="0">
              <a:buNone/>
              <a:defRPr sz="2000"/>
            </a:lvl6pPr>
            <a:lvl7pPr marL="2743085" indent="0">
              <a:buNone/>
              <a:defRPr sz="2000"/>
            </a:lvl7pPr>
            <a:lvl8pPr marL="3200266" indent="0">
              <a:buNone/>
              <a:defRPr sz="2000"/>
            </a:lvl8pPr>
            <a:lvl9pPr marL="36574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181" indent="0">
              <a:buNone/>
              <a:defRPr sz="1200"/>
            </a:lvl2pPr>
            <a:lvl3pPr marL="914362" indent="0">
              <a:buNone/>
              <a:defRPr sz="1000"/>
            </a:lvl3pPr>
            <a:lvl4pPr marL="1371543" indent="0">
              <a:buNone/>
              <a:defRPr sz="900"/>
            </a:lvl4pPr>
            <a:lvl5pPr marL="1828723" indent="0">
              <a:buNone/>
              <a:defRPr sz="900"/>
            </a:lvl5pPr>
            <a:lvl6pPr marL="2285905" indent="0">
              <a:buNone/>
              <a:defRPr sz="900"/>
            </a:lvl6pPr>
            <a:lvl7pPr marL="2743085" indent="0">
              <a:buNone/>
              <a:defRPr sz="900"/>
            </a:lvl7pPr>
            <a:lvl8pPr marL="3200266" indent="0">
              <a:buNone/>
              <a:defRPr sz="900"/>
            </a:lvl8pPr>
            <a:lvl9pPr marL="365744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4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1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4436F-96C0-A847-BC65-54AAAAF2FB63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1" y="9181398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6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6" indent="-342886" algn="l" defTabSz="457181" rtl="0" eaLnBrk="1" latinLnBrk="0" hangingPunct="1">
        <a:spcBef>
          <a:spcPct val="20000"/>
        </a:spcBef>
        <a:buFont typeface="Arial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918" indent="-285738" algn="l" defTabSz="457181" rtl="0" eaLnBrk="1" latinLnBrk="0" hangingPunct="1">
        <a:spcBef>
          <a:spcPct val="20000"/>
        </a:spcBef>
        <a:buFont typeface="Arial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2" indent="-228591" algn="l" defTabSz="457181" rtl="0" eaLnBrk="1" latinLnBrk="0" hangingPunct="1">
        <a:spcBef>
          <a:spcPct val="20000"/>
        </a:spcBef>
        <a:buFont typeface="Arial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2" indent="-228591" algn="l" defTabSz="45718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4" indent="-228591" algn="l" defTabSz="45718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5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5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7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2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3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5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5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6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3856" y="3962581"/>
            <a:ext cx="4590288" cy="1200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KEEP YOUR NEW VEHICLE FEELING &amp; LOOKING NEW FOR YEARS TO COME!</a:t>
            </a:r>
          </a:p>
        </p:txBody>
      </p:sp>
      <p:sp>
        <p:nvSpPr>
          <p:cNvPr id="5" name="Rectangle 4"/>
          <p:cNvSpPr/>
          <p:nvPr/>
        </p:nvSpPr>
        <p:spPr>
          <a:xfrm>
            <a:off x="1426464" y="5405872"/>
            <a:ext cx="4005072" cy="344709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ro-RO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Protektiv HYDRO </a:t>
            </a:r>
            <a:r>
              <a:rPr lang="ro-RO" sz="1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Paint</a:t>
            </a:r>
            <a:r>
              <a:rPr lang="ro-RO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Surface Coating</a:t>
            </a:r>
          </a:p>
          <a:p>
            <a:pPr algn="ctr"/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a hydrophobic surface, meaning dirt and contaminants simply sheet off.</a:t>
            </a:r>
          </a:p>
          <a:p>
            <a:pPr algn="ctr"/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/>
            <a:r>
              <a:rPr lang="ro-RO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Protektiv HYDRO</a:t>
            </a:r>
            <a:r>
              <a:rPr lang="sv-SE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Vinyl </a:t>
            </a:r>
            <a:r>
              <a:rPr lang="sv-SE" sz="1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Conditioner</a:t>
            </a:r>
            <a:endParaRPr lang="sv-SE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 against UV discolouration and cracking.</a:t>
            </a:r>
          </a:p>
          <a:p>
            <a:pPr algn="ctr"/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/>
            <a:r>
              <a:rPr lang="ro-RO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Protektiv HYDRO </a:t>
            </a:r>
            <a:r>
              <a:rPr lang="en-US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Fabric and Carpet Protection</a:t>
            </a:r>
          </a:p>
          <a:p>
            <a:pPr algn="ctr"/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and effective stain resistance. </a:t>
            </a:r>
          </a:p>
          <a:p>
            <a:pPr algn="ctr"/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/>
            <a:r>
              <a:rPr lang="ro-RO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Protektiv HYDRO </a:t>
            </a:r>
            <a:r>
              <a:rPr lang="en-US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Leather Preserver</a:t>
            </a:r>
          </a:p>
          <a:p>
            <a:pPr algn="ctr"/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 against UV discolouration </a:t>
            </a:r>
            <a:b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dehydration. 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br>
              <a:rPr lang="pl-PL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</a:t>
            </a:r>
            <a:r>
              <a:rPr lang="pl-PL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Film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add style and protection</a:t>
            </a:r>
          </a:p>
          <a:p>
            <a:pPr algn="ctr"/>
            <a:endParaRPr lang="en-U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09439D-0099-FE47-B0CA-A2AD419E4724}"/>
              </a:ext>
            </a:extLst>
          </p:cNvPr>
          <p:cNvSpPr/>
          <p:nvPr/>
        </p:nvSpPr>
        <p:spPr>
          <a:xfrm>
            <a:off x="0" y="287721"/>
            <a:ext cx="1764792" cy="29238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DEALER LOGO</a:t>
            </a:r>
            <a:endParaRPr lang="en-U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13898A-4F2D-1B47-B809-77FECE1E1917}"/>
              </a:ext>
            </a:extLst>
          </p:cNvPr>
          <p:cNvSpPr/>
          <p:nvPr/>
        </p:nvSpPr>
        <p:spPr>
          <a:xfrm>
            <a:off x="4864608" y="9413653"/>
            <a:ext cx="1764792" cy="29238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DETAILS</a:t>
            </a:r>
            <a:endParaRPr lang="en-U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620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82</Words>
  <Application>Microsoft Macintosh PowerPoint</Application>
  <PresentationFormat>A4 Paper (210x297 mm)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Open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Kerry Becker</cp:lastModifiedBy>
  <cp:revision>33</cp:revision>
  <dcterms:created xsi:type="dcterms:W3CDTF">2016-08-31T05:30:52Z</dcterms:created>
  <dcterms:modified xsi:type="dcterms:W3CDTF">2023-10-20T03:56:22Z</dcterms:modified>
</cp:coreProperties>
</file>