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84" d="100"/>
          <a:sy n="84" d="100"/>
        </p:scale>
        <p:origin x="2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D417-955F-0E4A-90F8-C99D1E8A0344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F03730-A95F-67CA-0E60-C4694741B31F}"/>
              </a:ext>
            </a:extLst>
          </p:cNvPr>
          <p:cNvSpPr txBox="1"/>
          <p:nvPr/>
        </p:nvSpPr>
        <p:spPr>
          <a:xfrm>
            <a:off x="3596640" y="2240280"/>
            <a:ext cx="2697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rgbClr val="2D2D2D"/>
                </a:solidFill>
              </a:rPr>
              <a:t>SPECIAL OFFER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DC1093-C3DB-AE2A-EA43-A1394C8C8527}"/>
              </a:ext>
            </a:extLst>
          </p:cNvPr>
          <p:cNvSpPr txBox="1"/>
          <p:nvPr/>
        </p:nvSpPr>
        <p:spPr>
          <a:xfrm>
            <a:off x="3596640" y="2825055"/>
            <a:ext cx="2697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D2D2D"/>
                </a:solidFill>
              </a:rPr>
              <a:t>FROM XYS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01213-A1BF-68E6-8D96-CC9BE141B90C}"/>
              </a:ext>
            </a:extLst>
          </p:cNvPr>
          <p:cNvSpPr txBox="1"/>
          <p:nvPr/>
        </p:nvSpPr>
        <p:spPr>
          <a:xfrm>
            <a:off x="388620" y="7080946"/>
            <a:ext cx="608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CHOOSE ANY OF THE 3 ITEMS BELOW FOR ONLY 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D01F6-6DDD-9FAD-3D2C-0E6A7CA5C47B}"/>
              </a:ext>
            </a:extLst>
          </p:cNvPr>
          <p:cNvSpPr/>
          <p:nvPr/>
        </p:nvSpPr>
        <p:spPr>
          <a:xfrm>
            <a:off x="1090134" y="7665720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solidFill>
                <a:schemeClr val="bg1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582CF-28C8-7DFA-C10E-CEA2FD4C6323}"/>
              </a:ext>
            </a:extLst>
          </p:cNvPr>
          <p:cNvSpPr/>
          <p:nvPr/>
        </p:nvSpPr>
        <p:spPr>
          <a:xfrm>
            <a:off x="3909864" y="7665720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951804-2037-0B77-4B45-4C484275F7EE}"/>
              </a:ext>
            </a:extLst>
          </p:cNvPr>
          <p:cNvSpPr/>
          <p:nvPr/>
        </p:nvSpPr>
        <p:spPr>
          <a:xfrm>
            <a:off x="1323975" y="8977442"/>
            <a:ext cx="4210050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 </a:t>
            </a:r>
          </a:p>
        </p:txBody>
      </p:sp>
    </p:spTree>
    <p:extLst>
      <p:ext uri="{BB962C8B-B14F-4D97-AF65-F5344CB8AC3E}">
        <p14:creationId xmlns:p14="http://schemas.microsoft.com/office/powerpoint/2010/main" val="91561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</TotalTime>
  <Words>49</Words>
  <Application>Microsoft Macintosh PowerPoint</Application>
  <PresentationFormat>A4 Paper (210x297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1</cp:revision>
  <dcterms:created xsi:type="dcterms:W3CDTF">2023-10-18T03:57:01Z</dcterms:created>
  <dcterms:modified xsi:type="dcterms:W3CDTF">2023-10-18T04:00:47Z</dcterms:modified>
</cp:coreProperties>
</file>