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1A800"/>
    <a:srgbClr val="232D1F"/>
    <a:srgbClr val="732D40"/>
    <a:srgbClr val="FF67EF"/>
    <a:srgbClr val="D86BD1"/>
    <a:srgbClr val="D83F94"/>
    <a:srgbClr val="FFD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0"/>
    <p:restoredTop sz="94681"/>
  </p:normalViewPr>
  <p:slideViewPr>
    <p:cSldViewPr snapToGrid="0" snapToObjects="1">
      <p:cViewPr>
        <p:scale>
          <a:sx n="59" d="100"/>
          <a:sy n="59" d="100"/>
        </p:scale>
        <p:origin x="2528" y="672"/>
      </p:cViewPr>
      <p:guideLst>
        <p:guide orient="horz" pos="2159"/>
        <p:guide pos="2880"/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0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9"/>
            <a:ext cx="1157288" cy="1126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529699"/>
            <a:ext cx="3357563" cy="1126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3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3" indent="0">
              <a:buNone/>
              <a:defRPr sz="900"/>
            </a:lvl5pPr>
            <a:lvl6pPr marL="2285905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8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3" indent="0">
              <a:buNone/>
              <a:defRPr sz="900"/>
            </a:lvl5pPr>
            <a:lvl6pPr marL="2285905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4436F-96C0-A847-BC65-54AAAAF2FB6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1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1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8" algn="l" defTabSz="457181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45718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4571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4571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E44251-5978-ADDC-1072-9A9D9C7A7FA6}"/>
              </a:ext>
            </a:extLst>
          </p:cNvPr>
          <p:cNvSpPr/>
          <p:nvPr/>
        </p:nvSpPr>
        <p:spPr>
          <a:xfrm>
            <a:off x="674466" y="1930816"/>
            <a:ext cx="5509069" cy="7194645"/>
          </a:xfrm>
          <a:prstGeom prst="rect">
            <a:avLst/>
          </a:prstGeom>
          <a:solidFill>
            <a:schemeClr val="tx1">
              <a:alpha val="74805"/>
            </a:schemeClr>
          </a:solidFill>
          <a:ln w="41275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2946" y="4851031"/>
            <a:ext cx="35721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Celebrate the New Year with these extra special offers!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9439D-0099-FE47-B0CA-A2AD419E4724}"/>
              </a:ext>
            </a:extLst>
          </p:cNvPr>
          <p:cNvSpPr/>
          <p:nvPr/>
        </p:nvSpPr>
        <p:spPr>
          <a:xfrm>
            <a:off x="4332658" y="8569352"/>
            <a:ext cx="1764792" cy="2923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cs typeface="Arial" panose="020B0604020202020204" pitchFamily="34" charset="0"/>
              </a:rPr>
              <a:t>DEALER LOGO</a:t>
            </a:r>
            <a:endParaRPr lang="en-US" sz="1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13898A-4F2D-1B47-B809-77FECE1E1917}"/>
              </a:ext>
            </a:extLst>
          </p:cNvPr>
          <p:cNvSpPr/>
          <p:nvPr/>
        </p:nvSpPr>
        <p:spPr>
          <a:xfrm>
            <a:off x="931589" y="8569352"/>
            <a:ext cx="1764792" cy="2923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cs typeface="Arial" panose="020B0604020202020204" pitchFamily="34" charset="0"/>
              </a:rPr>
              <a:t>CONTACT DETAILS</a:t>
            </a:r>
            <a:endParaRPr lang="en-US" sz="1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B2BCD-D33F-708C-D1D9-F467E3981D68}"/>
              </a:ext>
            </a:extLst>
          </p:cNvPr>
          <p:cNvSpPr txBox="1"/>
          <p:nvPr/>
        </p:nvSpPr>
        <p:spPr>
          <a:xfrm>
            <a:off x="388620" y="5591354"/>
            <a:ext cx="608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Choose any of the 3 items below for only xxx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9D721B-1CCE-51FF-F477-3ACE863919B8}"/>
              </a:ext>
            </a:extLst>
          </p:cNvPr>
          <p:cNvSpPr/>
          <p:nvPr/>
        </p:nvSpPr>
        <p:spPr>
          <a:xfrm>
            <a:off x="1286035" y="6465508"/>
            <a:ext cx="3290891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 year Scratch &amp; Dent Assist Program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Leather Preserver 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Vinyl </a:t>
            </a:r>
            <a:r>
              <a:rPr lang="cs-CZ" sz="14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Conditioner</a:t>
            </a:r>
            <a:r>
              <a:rPr lang="cs-CZ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Fabric Protection </a:t>
            </a:r>
            <a:endParaRPr lang="en-US" sz="14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353957-8892-3530-94C5-ACAFDA0CEBD7}"/>
              </a:ext>
            </a:extLst>
          </p:cNvPr>
          <p:cNvSpPr/>
          <p:nvPr/>
        </p:nvSpPr>
        <p:spPr>
          <a:xfrm>
            <a:off x="3893208" y="6465508"/>
            <a:ext cx="1748640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en-US" sz="1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$1,295</a:t>
            </a:r>
          </a:p>
          <a:p>
            <a:pPr algn="r">
              <a:lnSpc>
                <a:spcPct val="120000"/>
              </a:lnSpc>
            </a:pPr>
            <a:r>
              <a:rPr lang="pl-PL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pl-PL" sz="1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$795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09DBD-9C66-9D9F-91CD-7FFF16F6D7F8}"/>
              </a:ext>
            </a:extLst>
          </p:cNvPr>
          <p:cNvSpPr txBox="1"/>
          <p:nvPr/>
        </p:nvSpPr>
        <p:spPr>
          <a:xfrm>
            <a:off x="1206995" y="2155327"/>
            <a:ext cx="44440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&lt;New Years Eve Special Offer Name&gt;</a:t>
            </a:r>
          </a:p>
        </p:txBody>
      </p:sp>
    </p:spTree>
    <p:extLst>
      <p:ext uri="{BB962C8B-B14F-4D97-AF65-F5344CB8AC3E}">
        <p14:creationId xmlns:p14="http://schemas.microsoft.com/office/powerpoint/2010/main" val="219360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57</Words>
  <Application>Microsoft Macintosh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Becker</cp:lastModifiedBy>
  <cp:revision>36</cp:revision>
  <dcterms:created xsi:type="dcterms:W3CDTF">2016-08-31T05:30:52Z</dcterms:created>
  <dcterms:modified xsi:type="dcterms:W3CDTF">2023-10-30T00:28:26Z</dcterms:modified>
</cp:coreProperties>
</file>