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A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>
      <p:cViewPr varScale="1">
        <p:scale>
          <a:sx n="84" d="100"/>
          <a:sy n="84" d="100"/>
        </p:scale>
        <p:origin x="237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7664C-21FF-C84B-9DB0-54465CFC42FB}" type="datetimeFigureOut">
              <a:rPr lang="en-US" smtClean="0"/>
              <a:t>10/19/23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C7A9C-7F84-7C46-9BF9-CED573F72B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589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7664C-21FF-C84B-9DB0-54465CFC42FB}" type="datetimeFigureOut">
              <a:rPr lang="en-US" smtClean="0"/>
              <a:t>10/19/23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C7A9C-7F84-7C46-9BF9-CED573F72B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166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7664C-21FF-C84B-9DB0-54465CFC42FB}" type="datetimeFigureOut">
              <a:rPr lang="en-US" smtClean="0"/>
              <a:t>10/19/23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C7A9C-7F84-7C46-9BF9-CED573F72B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17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7664C-21FF-C84B-9DB0-54465CFC42FB}" type="datetimeFigureOut">
              <a:rPr lang="en-US" smtClean="0"/>
              <a:t>10/19/23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C7A9C-7F84-7C46-9BF9-CED573F72B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291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7664C-21FF-C84B-9DB0-54465CFC42FB}" type="datetimeFigureOut">
              <a:rPr lang="en-US" smtClean="0"/>
              <a:t>10/19/23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C7A9C-7F84-7C46-9BF9-CED573F72B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889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7664C-21FF-C84B-9DB0-54465CFC42FB}" type="datetimeFigureOut">
              <a:rPr lang="en-US" smtClean="0"/>
              <a:t>10/19/23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C7A9C-7F84-7C46-9BF9-CED573F72B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255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7664C-21FF-C84B-9DB0-54465CFC42FB}" type="datetimeFigureOut">
              <a:rPr lang="en-US" smtClean="0"/>
              <a:t>10/19/23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C7A9C-7F84-7C46-9BF9-CED573F72B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746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7664C-21FF-C84B-9DB0-54465CFC42FB}" type="datetimeFigureOut">
              <a:rPr lang="en-US" smtClean="0"/>
              <a:t>10/19/23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C7A9C-7F84-7C46-9BF9-CED573F72B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449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7664C-21FF-C84B-9DB0-54465CFC42FB}" type="datetimeFigureOut">
              <a:rPr lang="en-US" smtClean="0"/>
              <a:t>10/19/23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C7A9C-7F84-7C46-9BF9-CED573F72B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549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7664C-21FF-C84B-9DB0-54465CFC42FB}" type="datetimeFigureOut">
              <a:rPr lang="en-US" smtClean="0"/>
              <a:t>10/19/23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C7A9C-7F84-7C46-9BF9-CED573F72B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60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7664C-21FF-C84B-9DB0-54465CFC42FB}" type="datetimeFigureOut">
              <a:rPr lang="en-US" smtClean="0"/>
              <a:t>10/19/23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C7A9C-7F84-7C46-9BF9-CED573F72B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788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57664C-21FF-C84B-9DB0-54465CFC42FB}" type="datetimeFigureOut">
              <a:rPr lang="en-US" smtClean="0"/>
              <a:t>10/19/23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EC7A9C-7F84-7C46-9BF9-CED573F72B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062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0E70422-FFAC-7091-DE34-72DF59806633}"/>
              </a:ext>
            </a:extLst>
          </p:cNvPr>
          <p:cNvSpPr txBox="1"/>
          <p:nvPr/>
        </p:nvSpPr>
        <p:spPr>
          <a:xfrm>
            <a:off x="381000" y="6126480"/>
            <a:ext cx="32918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8AC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Insert Offer Name Here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9F2B19F-E6AE-8C04-3E15-B1043DBC0615}"/>
              </a:ext>
            </a:extLst>
          </p:cNvPr>
          <p:cNvSpPr txBox="1"/>
          <p:nvPr/>
        </p:nvSpPr>
        <p:spPr>
          <a:xfrm>
            <a:off x="3139440" y="5972591"/>
            <a:ext cx="3291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$XXX</a:t>
            </a:r>
          </a:p>
        </p:txBody>
      </p:sp>
    </p:spTree>
    <p:extLst>
      <p:ext uri="{BB962C8B-B14F-4D97-AF65-F5344CB8AC3E}">
        <p14:creationId xmlns:p14="http://schemas.microsoft.com/office/powerpoint/2010/main" val="4603366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6</Words>
  <Application>Microsoft Macintosh PowerPoint</Application>
  <PresentationFormat>A4 Paper (210x297 mm)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Kerry Becker</dc:creator>
  <cp:lastModifiedBy>Alyse Lyall</cp:lastModifiedBy>
  <cp:revision>3</cp:revision>
  <dcterms:created xsi:type="dcterms:W3CDTF">2022-09-27T01:11:32Z</dcterms:created>
  <dcterms:modified xsi:type="dcterms:W3CDTF">2023-10-18T21:11:38Z</dcterms:modified>
</cp:coreProperties>
</file>