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 varScale="1">
        <p:scale>
          <a:sx n="84" d="100"/>
          <a:sy n="84" d="100"/>
        </p:scale>
        <p:origin x="237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597DD-DA80-724C-B20A-2AE57BE345A9}" type="datetimeFigureOut">
              <a:rPr lang="en-US" smtClean="0"/>
              <a:t>6/23/23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CD09A-FA3B-2F44-A313-DE5F7A6DB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203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597DD-DA80-724C-B20A-2AE57BE345A9}" type="datetimeFigureOut">
              <a:rPr lang="en-US" smtClean="0"/>
              <a:t>6/23/23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CD09A-FA3B-2F44-A313-DE5F7A6DB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787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597DD-DA80-724C-B20A-2AE57BE345A9}" type="datetimeFigureOut">
              <a:rPr lang="en-US" smtClean="0"/>
              <a:t>6/23/23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CD09A-FA3B-2F44-A313-DE5F7A6DB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428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597DD-DA80-724C-B20A-2AE57BE345A9}" type="datetimeFigureOut">
              <a:rPr lang="en-US" smtClean="0"/>
              <a:t>6/23/23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CD09A-FA3B-2F44-A313-DE5F7A6DB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256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597DD-DA80-724C-B20A-2AE57BE345A9}" type="datetimeFigureOut">
              <a:rPr lang="en-US" smtClean="0"/>
              <a:t>6/23/23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CD09A-FA3B-2F44-A313-DE5F7A6DB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17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597DD-DA80-724C-B20A-2AE57BE345A9}" type="datetimeFigureOut">
              <a:rPr lang="en-US" smtClean="0"/>
              <a:t>6/23/23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CD09A-FA3B-2F44-A313-DE5F7A6DB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164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597DD-DA80-724C-B20A-2AE57BE345A9}" type="datetimeFigureOut">
              <a:rPr lang="en-US" smtClean="0"/>
              <a:t>6/23/23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CD09A-FA3B-2F44-A313-DE5F7A6DB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167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597DD-DA80-724C-B20A-2AE57BE345A9}" type="datetimeFigureOut">
              <a:rPr lang="en-US" smtClean="0"/>
              <a:t>6/23/23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CD09A-FA3B-2F44-A313-DE5F7A6DB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096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597DD-DA80-724C-B20A-2AE57BE345A9}" type="datetimeFigureOut">
              <a:rPr lang="en-US" smtClean="0"/>
              <a:t>6/23/23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CD09A-FA3B-2F44-A313-DE5F7A6DB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122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2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597DD-DA80-724C-B20A-2AE57BE345A9}" type="datetimeFigureOut">
              <a:rPr lang="en-US" smtClean="0"/>
              <a:t>6/23/23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CD09A-FA3B-2F44-A313-DE5F7A6DB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620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2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597DD-DA80-724C-B20A-2AE57BE345A9}" type="datetimeFigureOut">
              <a:rPr lang="en-US" smtClean="0"/>
              <a:t>6/23/23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CD09A-FA3B-2F44-A313-DE5F7A6DB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140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7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0597DD-DA80-724C-B20A-2AE57BE345A9}" type="datetimeFigureOut">
              <a:rPr lang="en-US" smtClean="0"/>
              <a:t>6/23/23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8CD09A-FA3B-2F44-A313-DE5F7A6DB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71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B374136-3B2E-9188-1854-B1E348521932}"/>
              </a:ext>
            </a:extLst>
          </p:cNvPr>
          <p:cNvSpPr txBox="1"/>
          <p:nvPr/>
        </p:nvSpPr>
        <p:spPr>
          <a:xfrm>
            <a:off x="167640" y="152400"/>
            <a:ext cx="2819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&lt;INSERT DEALER LOGO&gt;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54121C-D161-2D0A-BDA6-B36139089241}"/>
              </a:ext>
            </a:extLst>
          </p:cNvPr>
          <p:cNvSpPr txBox="1"/>
          <p:nvPr/>
        </p:nvSpPr>
        <p:spPr>
          <a:xfrm>
            <a:off x="3794760" y="152400"/>
            <a:ext cx="2819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&lt;INSERT CONSULTANT DETAILS&gt;</a:t>
            </a:r>
          </a:p>
        </p:txBody>
      </p:sp>
    </p:spTree>
    <p:extLst>
      <p:ext uri="{BB962C8B-B14F-4D97-AF65-F5344CB8AC3E}">
        <p14:creationId xmlns:p14="http://schemas.microsoft.com/office/powerpoint/2010/main" val="188633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</TotalTime>
  <Words>10</Words>
  <Application>Microsoft Macintosh PowerPoint</Application>
  <PresentationFormat>A4 Paper (210x297 mm)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Kerry Becker</dc:creator>
  <cp:lastModifiedBy>Kerry Becker</cp:lastModifiedBy>
  <cp:revision>1</cp:revision>
  <dcterms:created xsi:type="dcterms:W3CDTF">2023-06-23T00:17:49Z</dcterms:created>
  <dcterms:modified xsi:type="dcterms:W3CDTF">2023-06-23T00:19:03Z</dcterms:modified>
</cp:coreProperties>
</file>