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81"/>
  </p:normalViewPr>
  <p:slideViewPr>
    <p:cSldViewPr snapToGrid="0" snapToObjects="1">
      <p:cViewPr>
        <p:scale>
          <a:sx n="67" d="100"/>
          <a:sy n="67" d="100"/>
        </p:scale>
        <p:origin x="2336" y="248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92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5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4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1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73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65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80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9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20B0-D5FB-A04C-B033-54209E3D0E4F}" type="datetimeFigureOut">
              <a:rPr lang="en-US" smtClean="0"/>
              <a:t>10/30/23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6EAA9-266D-4347-9142-BB9AF3D16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70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51202" y="1203658"/>
            <a:ext cx="2478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</a:t>
            </a:r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</a:t>
            </a:r>
            <a:r>
              <a:rPr lang="en-US" sz="1600" b="1" baseline="30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G9+</a:t>
            </a:r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ONLY $XXX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7657" y="2346670"/>
            <a:ext cx="55854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Dealership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218268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14</cp:revision>
  <dcterms:created xsi:type="dcterms:W3CDTF">2017-05-01T04:48:00Z</dcterms:created>
  <dcterms:modified xsi:type="dcterms:W3CDTF">2023-10-30T00:13:11Z</dcterms:modified>
</cp:coreProperties>
</file>