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81"/>
  </p:normalViewPr>
  <p:slideViewPr>
    <p:cSldViewPr snapToGrid="0" snapToObjects="1">
      <p:cViewPr varScale="1">
        <p:scale>
          <a:sx n="69" d="100"/>
          <a:sy n="69" d="100"/>
        </p:scale>
        <p:origin x="2304" y="20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042" y="7640101"/>
            <a:ext cx="2478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60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Schmick Scratch &amp; Dent Membership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ONLY $XXX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0497" y="8901985"/>
            <a:ext cx="5585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Dealership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1826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13</cp:revision>
  <dcterms:created xsi:type="dcterms:W3CDTF">2017-05-01T04:48:00Z</dcterms:created>
  <dcterms:modified xsi:type="dcterms:W3CDTF">2023-10-30T00:08:02Z</dcterms:modified>
</cp:coreProperties>
</file>