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11"/>
    <p:restoredTop sz="94762"/>
  </p:normalViewPr>
  <p:slideViewPr>
    <p:cSldViewPr snapToGrid="0" snapToObjects="1">
      <p:cViewPr>
        <p:scale>
          <a:sx n="64" d="100"/>
          <a:sy n="64" d="100"/>
        </p:scale>
        <p:origin x="3656" y="632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150FC0-D25F-6349-8087-AD4D040B27F7}"/>
              </a:ext>
            </a:extLst>
          </p:cNvPr>
          <p:cNvSpPr/>
          <p:nvPr/>
        </p:nvSpPr>
        <p:spPr>
          <a:xfrm>
            <a:off x="633744" y="4954385"/>
            <a:ext cx="6229351" cy="48373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1524" y="5859235"/>
            <a:ext cx="5513790" cy="1024500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ANY OF THE 3 ITEMS BELOW FOR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98512" y="8159270"/>
            <a:ext cx="5962651" cy="1148802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sz="259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SALE 10% </a:t>
            </a:r>
            <a:r>
              <a:rPr lang="en-US" sz="25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be donated to the </a:t>
            </a:r>
            <a:r>
              <a:rPr lang="en-US" sz="259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Salvation Army.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18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  <a:p>
            <a:pPr marL="0" indent="0" algn="ctr">
              <a:buNone/>
            </a:pPr>
            <a:endParaRPr lang="en-US" sz="97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875433" y="6849771"/>
            <a:ext cx="4893599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Performance Surface Coating </a:t>
            </a:r>
          </a:p>
          <a:p>
            <a:pPr>
              <a:lnSpc>
                <a:spcPct val="120000"/>
              </a:lnSpc>
            </a:pPr>
            <a:r>
              <a:rPr lang="pl-P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780064" y="6849771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B142E9-7E27-CA46-8ECE-FC560661DF50}"/>
              </a:ext>
            </a:extLst>
          </p:cNvPr>
          <p:cNvSpPr txBox="1">
            <a:spLocks/>
          </p:cNvSpPr>
          <p:nvPr/>
        </p:nvSpPr>
        <p:spPr>
          <a:xfrm>
            <a:off x="1248230" y="4785011"/>
            <a:ext cx="5063214" cy="1361042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b="1" dirty="0">
                <a:latin typeface="Bad Script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WEEKEND SALE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2A6EBC-1CB5-4E4D-BCF5-3F8B14603435}"/>
              </a:ext>
            </a:extLst>
          </p:cNvPr>
          <p:cNvSpPr txBox="1">
            <a:spLocks/>
          </p:cNvSpPr>
          <p:nvPr/>
        </p:nvSpPr>
        <p:spPr>
          <a:xfrm>
            <a:off x="59758" y="9576027"/>
            <a:ext cx="237694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8B96CD-16E7-CC45-9710-8DF2CE9A4559}"/>
              </a:ext>
            </a:extLst>
          </p:cNvPr>
          <p:cNvSpPr txBox="1">
            <a:spLocks/>
          </p:cNvSpPr>
          <p:nvPr/>
        </p:nvSpPr>
        <p:spPr>
          <a:xfrm>
            <a:off x="4917508" y="9509384"/>
            <a:ext cx="237694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DETAILS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71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Bad Script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13</cp:revision>
  <dcterms:created xsi:type="dcterms:W3CDTF">2013-12-12T02:35:42Z</dcterms:created>
  <dcterms:modified xsi:type="dcterms:W3CDTF">2023-11-09T23:31:38Z</dcterms:modified>
</cp:coreProperties>
</file>