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A30"/>
    <a:srgbClr val="FF845D"/>
    <a:srgbClr val="02803F"/>
    <a:srgbClr val="FF7E79"/>
    <a:srgbClr val="F8A630"/>
    <a:srgbClr val="E01080"/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75" d="100"/>
          <a:sy n="75" d="100"/>
        </p:scale>
        <p:origin x="256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5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4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1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8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9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1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0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0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1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0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9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2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EA955E6-C02B-1C4B-8009-015FF16564EE}"/>
              </a:ext>
            </a:extLst>
          </p:cNvPr>
          <p:cNvSpPr/>
          <p:nvPr/>
        </p:nvSpPr>
        <p:spPr>
          <a:xfrm>
            <a:off x="152400" y="246804"/>
            <a:ext cx="1879055" cy="1566757"/>
          </a:xfrm>
          <a:custGeom>
            <a:avLst/>
            <a:gdLst>
              <a:gd name="connsiteX0" fmla="*/ 0 w 1879055"/>
              <a:gd name="connsiteY0" fmla="*/ 783379 h 1566757"/>
              <a:gd name="connsiteX1" fmla="*/ 939528 w 1879055"/>
              <a:gd name="connsiteY1" fmla="*/ 0 h 1566757"/>
              <a:gd name="connsiteX2" fmla="*/ 1879056 w 1879055"/>
              <a:gd name="connsiteY2" fmla="*/ 783379 h 1566757"/>
              <a:gd name="connsiteX3" fmla="*/ 939528 w 1879055"/>
              <a:gd name="connsiteY3" fmla="*/ 1566758 h 1566757"/>
              <a:gd name="connsiteX4" fmla="*/ 0 w 1879055"/>
              <a:gd name="connsiteY4" fmla="*/ 783379 h 156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055" h="1566757" extrusionOk="0">
                <a:moveTo>
                  <a:pt x="0" y="783379"/>
                </a:moveTo>
                <a:cubicBezTo>
                  <a:pt x="-41169" y="325337"/>
                  <a:pt x="329552" y="34187"/>
                  <a:pt x="939528" y="0"/>
                </a:cubicBezTo>
                <a:cubicBezTo>
                  <a:pt x="1523066" y="13611"/>
                  <a:pt x="1796683" y="353350"/>
                  <a:pt x="1879056" y="783379"/>
                </a:cubicBezTo>
                <a:cubicBezTo>
                  <a:pt x="1843915" y="1250344"/>
                  <a:pt x="1451611" y="1604367"/>
                  <a:pt x="939528" y="1566758"/>
                </a:cubicBezTo>
                <a:cubicBezTo>
                  <a:pt x="405627" y="1558543"/>
                  <a:pt x="25327" y="1228128"/>
                  <a:pt x="0" y="783379"/>
                </a:cubicBezTo>
                <a:close/>
              </a:path>
            </a:pathLst>
          </a:custGeom>
          <a:solidFill>
            <a:schemeClr val="accent2"/>
          </a:solidFill>
          <a:ln w="38100" cap="rnd">
            <a:noFill/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205590">
              <a:schemeClr val="accent2">
                <a:satMod val="175000"/>
                <a:alpha val="26849"/>
              </a:schemeClr>
            </a:glow>
            <a:softEdge rad="460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03730-A95F-67CA-0E60-C4694741B31F}"/>
              </a:ext>
            </a:extLst>
          </p:cNvPr>
          <p:cNvSpPr txBox="1"/>
          <p:nvPr/>
        </p:nvSpPr>
        <p:spPr>
          <a:xfrm>
            <a:off x="742950" y="6410537"/>
            <a:ext cx="537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bg1"/>
                </a:solidFill>
              </a:rPr>
              <a:t>&lt;INSERT SPECIAL OFFER&gt;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C1093-C3DB-AE2A-EA43-A1394C8C8527}"/>
              </a:ext>
            </a:extLst>
          </p:cNvPr>
          <p:cNvSpPr txBox="1"/>
          <p:nvPr/>
        </p:nvSpPr>
        <p:spPr>
          <a:xfrm>
            <a:off x="388620" y="542853"/>
            <a:ext cx="1440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FROM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$XYZ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01213-A1BF-68E6-8D96-CC9BE141B90C}"/>
              </a:ext>
            </a:extLst>
          </p:cNvPr>
          <p:cNvSpPr txBox="1"/>
          <p:nvPr/>
        </p:nvSpPr>
        <p:spPr>
          <a:xfrm>
            <a:off x="388620" y="7380031"/>
            <a:ext cx="608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CHOOSE ANY OF THE 3 ITEMS BELOW FOR ONLY $XXX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4D01F6-6DDD-9FAD-3D2C-0E6A7CA5C47B}"/>
              </a:ext>
            </a:extLst>
          </p:cNvPr>
          <p:cNvSpPr/>
          <p:nvPr/>
        </p:nvSpPr>
        <p:spPr>
          <a:xfrm>
            <a:off x="1090134" y="7964805"/>
            <a:ext cx="3290891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 year Scratch &amp; Dent Assist Program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Leather Preserver </a:t>
            </a:r>
          </a:p>
          <a:p>
            <a:pPr>
              <a:lnSpc>
                <a:spcPct val="120000"/>
              </a:lnSpc>
            </a:pPr>
            <a:r>
              <a:rPr lang="cs-CZ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Vinyl </a:t>
            </a:r>
            <a:r>
              <a:rPr lang="cs-CZ" sz="14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Conditioner</a:t>
            </a:r>
            <a:r>
              <a:rPr lang="cs-CZ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Fabric Protection </a:t>
            </a:r>
            <a:endParaRPr lang="en-US" sz="14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582CF-28C8-7DFA-C10E-CEA2FD4C6323}"/>
              </a:ext>
            </a:extLst>
          </p:cNvPr>
          <p:cNvSpPr/>
          <p:nvPr/>
        </p:nvSpPr>
        <p:spPr>
          <a:xfrm>
            <a:off x="3909864" y="7964805"/>
            <a:ext cx="1748640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en-US" sz="14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$1,295</a:t>
            </a:r>
          </a:p>
          <a:p>
            <a:pPr algn="r">
              <a:lnSpc>
                <a:spcPct val="120000"/>
              </a:lnSpc>
            </a:pPr>
            <a:r>
              <a:rPr lang="pl-PL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pl-PL" sz="14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$795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951804-2037-0B77-4B45-4C484275F7EE}"/>
              </a:ext>
            </a:extLst>
          </p:cNvPr>
          <p:cNvSpPr/>
          <p:nvPr/>
        </p:nvSpPr>
        <p:spPr>
          <a:xfrm>
            <a:off x="1323975" y="9276527"/>
            <a:ext cx="4210050" cy="38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1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Contact our car care specialist for more information today. </a:t>
            </a:r>
          </a:p>
        </p:txBody>
      </p:sp>
    </p:spTree>
    <p:extLst>
      <p:ext uri="{BB962C8B-B14F-4D97-AF65-F5344CB8AC3E}">
        <p14:creationId xmlns:p14="http://schemas.microsoft.com/office/powerpoint/2010/main" val="915618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</TotalTime>
  <Words>54</Words>
  <Application>Microsoft Macintosh PowerPoint</Application>
  <PresentationFormat>A4 Paper (210x297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2</cp:revision>
  <dcterms:created xsi:type="dcterms:W3CDTF">2023-10-18T03:57:01Z</dcterms:created>
  <dcterms:modified xsi:type="dcterms:W3CDTF">2023-11-02T22:46:15Z</dcterms:modified>
</cp:coreProperties>
</file>