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7BBB"/>
    <a:srgbClr val="F87A30"/>
    <a:srgbClr val="FF845D"/>
    <a:srgbClr val="02803F"/>
    <a:srgbClr val="FF7E79"/>
    <a:srgbClr val="F8A630"/>
    <a:srgbClr val="E01080"/>
    <a:srgbClr val="2D2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>
      <p:cViewPr>
        <p:scale>
          <a:sx n="87" d="100"/>
          <a:sy n="87" d="100"/>
        </p:scale>
        <p:origin x="23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35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24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112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7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9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1192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06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0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21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0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494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AD417-955F-0E4A-90F8-C99D1E8A0344}" type="datetimeFigureOut">
              <a:rPr lang="en-US" smtClean="0"/>
              <a:t>11/3/23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6A2AD-2125-8045-BC5D-55719BFDD3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20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EC69DD-4CCF-909B-394F-33D0B0545737}"/>
              </a:ext>
            </a:extLst>
          </p:cNvPr>
          <p:cNvSpPr/>
          <p:nvPr/>
        </p:nvSpPr>
        <p:spPr>
          <a:xfrm>
            <a:off x="887967" y="6135328"/>
            <a:ext cx="5082066" cy="2597191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B7BBB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03730-A95F-67CA-0E60-C4694741B31F}"/>
              </a:ext>
            </a:extLst>
          </p:cNvPr>
          <p:cNvSpPr txBox="1"/>
          <p:nvPr/>
        </p:nvSpPr>
        <p:spPr>
          <a:xfrm>
            <a:off x="1639836" y="4572883"/>
            <a:ext cx="35783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>
                <a:solidFill>
                  <a:schemeClr val="bg1"/>
                </a:solidFill>
              </a:rPr>
              <a:t>&lt;INSERT SPECIAL OFFER&gt;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C01213-A1BF-68E6-8D96-CC9BE141B90C}"/>
              </a:ext>
            </a:extLst>
          </p:cNvPr>
          <p:cNvSpPr txBox="1"/>
          <p:nvPr/>
        </p:nvSpPr>
        <p:spPr>
          <a:xfrm>
            <a:off x="1250061" y="6390985"/>
            <a:ext cx="4283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7B7BBB"/>
                </a:solidFill>
              </a:rPr>
              <a:t>CHOOSE ANY OF THE 3 ITEMS BELOW FOR ONLY $XXX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4D01F6-6DDD-9FAD-3D2C-0E6A7CA5C47B}"/>
              </a:ext>
            </a:extLst>
          </p:cNvPr>
          <p:cNvSpPr/>
          <p:nvPr/>
        </p:nvSpPr>
        <p:spPr>
          <a:xfrm>
            <a:off x="1090134" y="7370874"/>
            <a:ext cx="3290891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3 year Scratch &amp; Dent Assist Program 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Leather Preserver </a:t>
            </a:r>
          </a:p>
          <a:p>
            <a:pPr>
              <a:lnSpc>
                <a:spcPct val="120000"/>
              </a:lnSpc>
            </a:pPr>
            <a:r>
              <a:rPr lang="cs-CZ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Vinyl </a:t>
            </a:r>
            <a:r>
              <a:rPr lang="cs-CZ" sz="1400" dirty="0" err="1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Conditioner</a:t>
            </a:r>
            <a:r>
              <a:rPr lang="cs-CZ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 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Fabric Protection </a:t>
            </a:r>
            <a:endParaRPr lang="en-US" sz="1400" b="1" dirty="0">
              <a:solidFill>
                <a:srgbClr val="7B7BBB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582CF-28C8-7DFA-C10E-CEA2FD4C6323}"/>
              </a:ext>
            </a:extLst>
          </p:cNvPr>
          <p:cNvSpPr/>
          <p:nvPr/>
        </p:nvSpPr>
        <p:spPr>
          <a:xfrm>
            <a:off x="3909864" y="7370874"/>
            <a:ext cx="1748640" cy="1108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en-US" sz="1400" b="1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$1,295</a:t>
            </a:r>
          </a:p>
          <a:p>
            <a:pPr algn="r">
              <a:lnSpc>
                <a:spcPct val="120000"/>
              </a:lnSpc>
            </a:pPr>
            <a:r>
              <a:rPr lang="pl-PL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 </a:t>
            </a:r>
            <a:r>
              <a:rPr lang="pl-PL" sz="1400" b="1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$595</a:t>
            </a:r>
          </a:p>
          <a:p>
            <a:pPr algn="r">
              <a:lnSpc>
                <a:spcPct val="120000"/>
              </a:lnSpc>
            </a:pPr>
            <a:r>
              <a:rPr lang="en-US" sz="1400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RRP </a:t>
            </a:r>
            <a:r>
              <a:rPr lang="en-US" sz="1400" b="1" dirty="0">
                <a:solidFill>
                  <a:srgbClr val="7B7BBB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$795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951804-2037-0B77-4B45-4C484275F7EE}"/>
              </a:ext>
            </a:extLst>
          </p:cNvPr>
          <p:cNvSpPr/>
          <p:nvPr/>
        </p:nvSpPr>
        <p:spPr>
          <a:xfrm>
            <a:off x="1323975" y="9276527"/>
            <a:ext cx="4210050" cy="38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1100" dirty="0">
                <a:solidFill>
                  <a:schemeClr val="bg1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Contact our car care specialist for more information today. </a:t>
            </a:r>
          </a:p>
        </p:txBody>
      </p:sp>
    </p:spTree>
    <p:extLst>
      <p:ext uri="{BB962C8B-B14F-4D97-AF65-F5344CB8AC3E}">
        <p14:creationId xmlns:p14="http://schemas.microsoft.com/office/powerpoint/2010/main" val="9156188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22</TotalTime>
  <Words>51</Words>
  <Application>Microsoft Macintosh PowerPoint</Application>
  <PresentationFormat>A4 Paper (210x297 mm)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Becker</dc:creator>
  <cp:lastModifiedBy>Kerry Becker</cp:lastModifiedBy>
  <cp:revision>3</cp:revision>
  <dcterms:created xsi:type="dcterms:W3CDTF">2023-10-18T03:57:01Z</dcterms:created>
  <dcterms:modified xsi:type="dcterms:W3CDTF">2023-11-02T22:48:43Z</dcterms:modified>
</cp:coreProperties>
</file>