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63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>
        <p:scale>
          <a:sx n="79" d="100"/>
          <a:sy n="79" d="100"/>
        </p:scale>
        <p:origin x="2496" y="5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70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400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390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3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8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87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78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8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4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6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A6F18EB-D6BA-A5F7-3FE4-7A87F673499B}"/>
              </a:ext>
            </a:extLst>
          </p:cNvPr>
          <p:cNvSpPr/>
          <p:nvPr/>
        </p:nvSpPr>
        <p:spPr>
          <a:xfrm>
            <a:off x="1209822" y="2857500"/>
            <a:ext cx="4501661" cy="5101189"/>
          </a:xfrm>
          <a:prstGeom prst="rect">
            <a:avLst/>
          </a:prstGeom>
          <a:solidFill>
            <a:srgbClr val="026386">
              <a:alpha val="3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191757" y="3064477"/>
            <a:ext cx="45377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chemeClr val="bg1"/>
                </a:solidFill>
              </a:rPr>
              <a:t>Check out this amazing </a:t>
            </a:r>
            <a:br>
              <a:rPr lang="en-US" sz="2800" i="1" dirty="0">
                <a:solidFill>
                  <a:schemeClr val="bg1"/>
                </a:solidFill>
              </a:rPr>
            </a:br>
            <a:r>
              <a:rPr lang="en-US" sz="2800" i="1" dirty="0">
                <a:solidFill>
                  <a:schemeClr val="bg1"/>
                </a:solidFill>
              </a:rPr>
              <a:t>vehicle protection pack </a:t>
            </a:r>
          </a:p>
        </p:txBody>
      </p:sp>
      <p:sp>
        <p:nvSpPr>
          <p:cNvPr id="5" name="Rectangle 4"/>
          <p:cNvSpPr/>
          <p:nvPr/>
        </p:nvSpPr>
        <p:spPr>
          <a:xfrm>
            <a:off x="622043" y="4210210"/>
            <a:ext cx="5613914" cy="2492990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/>
            <a:r>
              <a:rPr lang="ro-RO" sz="1300" b="1" dirty="0" err="1">
                <a:solidFill>
                  <a:schemeClr val="bg1"/>
                </a:solidFill>
              </a:rPr>
              <a:t>Protektiv</a:t>
            </a:r>
            <a:r>
              <a:rPr lang="ro-RO" sz="1300" b="1" dirty="0">
                <a:solidFill>
                  <a:schemeClr val="bg1"/>
                </a:solidFill>
              </a:rPr>
              <a:t> </a:t>
            </a:r>
            <a:r>
              <a:rPr lang="ro-RO" sz="1300" b="1" dirty="0" err="1">
                <a:solidFill>
                  <a:schemeClr val="bg1"/>
                </a:solidFill>
              </a:rPr>
              <a:t>Paint</a:t>
            </a:r>
            <a:r>
              <a:rPr lang="ro-RO" sz="1300" b="1" dirty="0">
                <a:solidFill>
                  <a:schemeClr val="bg1"/>
                </a:solidFill>
              </a:rPr>
              <a:t> Surface Coating</a:t>
            </a:r>
          </a:p>
          <a:p>
            <a:pPr algn="ctr"/>
            <a:r>
              <a:rPr lang="en-US" sz="1300" dirty="0">
                <a:solidFill>
                  <a:schemeClr val="bg1"/>
                </a:solidFill>
              </a:rPr>
              <a:t>Prevents UV induced </a:t>
            </a:r>
            <a:r>
              <a:rPr lang="en-US" sz="1300" dirty="0" err="1">
                <a:solidFill>
                  <a:schemeClr val="bg1"/>
                </a:solidFill>
              </a:rPr>
              <a:t>discolouration</a:t>
            </a:r>
            <a:r>
              <a:rPr lang="en-US" sz="1300" dirty="0">
                <a:solidFill>
                  <a:schemeClr val="bg1"/>
                </a:solidFill>
              </a:rPr>
              <a:t> and fading </a:t>
            </a:r>
          </a:p>
          <a:p>
            <a:pPr algn="ctr"/>
            <a:endParaRPr lang="en-US" sz="1300" dirty="0">
              <a:solidFill>
                <a:schemeClr val="bg1"/>
              </a:solidFill>
            </a:endParaRPr>
          </a:p>
          <a:p>
            <a:pPr algn="ctr"/>
            <a:r>
              <a:rPr lang="sv-SE" sz="1300" b="1" dirty="0" err="1">
                <a:solidFill>
                  <a:schemeClr val="bg1"/>
                </a:solidFill>
              </a:rPr>
              <a:t>Protektiv</a:t>
            </a:r>
            <a:r>
              <a:rPr lang="sv-SE" sz="1300" b="1" dirty="0">
                <a:solidFill>
                  <a:schemeClr val="bg1"/>
                </a:solidFill>
              </a:rPr>
              <a:t> Vinyl </a:t>
            </a:r>
            <a:r>
              <a:rPr lang="sv-SE" sz="1300" b="1" dirty="0" err="1">
                <a:solidFill>
                  <a:schemeClr val="bg1"/>
                </a:solidFill>
              </a:rPr>
              <a:t>Conditioner</a:t>
            </a:r>
            <a:endParaRPr lang="sv-SE" sz="1300" b="1" dirty="0">
              <a:solidFill>
                <a:schemeClr val="bg1"/>
              </a:solidFill>
            </a:endParaRPr>
          </a:p>
          <a:p>
            <a:pPr algn="ctr"/>
            <a:r>
              <a:rPr lang="en-US" sz="1300" dirty="0">
                <a:solidFill>
                  <a:schemeClr val="bg1"/>
                </a:solidFill>
              </a:rPr>
              <a:t>Protection against UV </a:t>
            </a:r>
            <a:r>
              <a:rPr lang="en-US" sz="1300" dirty="0" err="1">
                <a:solidFill>
                  <a:schemeClr val="bg1"/>
                </a:solidFill>
              </a:rPr>
              <a:t>discolouration</a:t>
            </a:r>
            <a:r>
              <a:rPr lang="en-US" sz="1300" dirty="0">
                <a:solidFill>
                  <a:schemeClr val="bg1"/>
                </a:solidFill>
              </a:rPr>
              <a:t> and cracking</a:t>
            </a:r>
          </a:p>
          <a:p>
            <a:pPr algn="ctr"/>
            <a:endParaRPr lang="en-US" sz="1300" dirty="0">
              <a:solidFill>
                <a:schemeClr val="bg1"/>
              </a:solidFill>
            </a:endParaRPr>
          </a:p>
          <a:p>
            <a:pPr algn="ctr"/>
            <a:r>
              <a:rPr lang="en-US" sz="1300" b="1" dirty="0" err="1">
                <a:solidFill>
                  <a:schemeClr val="bg1"/>
                </a:solidFill>
              </a:rPr>
              <a:t>Protektiv</a:t>
            </a:r>
            <a:r>
              <a:rPr lang="en-US" sz="1300" b="1" dirty="0">
                <a:solidFill>
                  <a:schemeClr val="bg1"/>
                </a:solidFill>
              </a:rPr>
              <a:t> Fabric and Carpet Protection</a:t>
            </a:r>
          </a:p>
          <a:p>
            <a:pPr algn="ctr"/>
            <a:r>
              <a:rPr lang="en-US" sz="1300" dirty="0">
                <a:solidFill>
                  <a:schemeClr val="bg1"/>
                </a:solidFill>
              </a:rPr>
              <a:t>Strong and effective stain resistances </a:t>
            </a:r>
          </a:p>
          <a:p>
            <a:pPr algn="ctr"/>
            <a:endParaRPr lang="en-US" sz="1300" dirty="0">
              <a:solidFill>
                <a:schemeClr val="bg1"/>
              </a:solidFill>
            </a:endParaRPr>
          </a:p>
          <a:p>
            <a:pPr algn="ctr"/>
            <a:r>
              <a:rPr lang="en-US" sz="1300" b="1" dirty="0" err="1">
                <a:solidFill>
                  <a:schemeClr val="bg1"/>
                </a:solidFill>
              </a:rPr>
              <a:t>Protektiv</a:t>
            </a:r>
            <a:r>
              <a:rPr lang="en-US" sz="1300" b="1" dirty="0">
                <a:solidFill>
                  <a:schemeClr val="bg1"/>
                </a:solidFill>
              </a:rPr>
              <a:t> Leather Preserver</a:t>
            </a:r>
          </a:p>
          <a:p>
            <a:pPr algn="ctr"/>
            <a:r>
              <a:rPr lang="en-US" sz="1300" dirty="0">
                <a:solidFill>
                  <a:schemeClr val="bg1"/>
                </a:solidFill>
              </a:rPr>
              <a:t>Protection against UV </a:t>
            </a:r>
            <a:r>
              <a:rPr lang="en-US" sz="1300" dirty="0" err="1">
                <a:solidFill>
                  <a:schemeClr val="bg1"/>
                </a:solidFill>
              </a:rPr>
              <a:t>discolouration</a:t>
            </a:r>
            <a:r>
              <a:rPr lang="en-US" sz="1300" dirty="0">
                <a:solidFill>
                  <a:schemeClr val="bg1"/>
                </a:solidFill>
              </a:rPr>
              <a:t> </a:t>
            </a:r>
            <a:br>
              <a:rPr lang="en-US" sz="1300" dirty="0">
                <a:solidFill>
                  <a:schemeClr val="bg1"/>
                </a:solidFill>
              </a:rPr>
            </a:br>
            <a:r>
              <a:rPr lang="en-US" sz="1300" dirty="0">
                <a:solidFill>
                  <a:schemeClr val="bg1"/>
                </a:solidFill>
              </a:rPr>
              <a:t>and dehydration </a:t>
            </a:r>
          </a:p>
        </p:txBody>
      </p:sp>
      <p:sp>
        <p:nvSpPr>
          <p:cNvPr id="6" name="Rectangle 5"/>
          <p:cNvSpPr/>
          <p:nvPr/>
        </p:nvSpPr>
        <p:spPr>
          <a:xfrm>
            <a:off x="1411301" y="7411368"/>
            <a:ext cx="40353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 err="1">
                <a:solidFill>
                  <a:schemeClr val="bg1"/>
                </a:solidFill>
              </a:rPr>
              <a:t>Yours</a:t>
            </a:r>
            <a:r>
              <a:rPr lang="fr-FR" sz="2000" b="1" dirty="0">
                <a:solidFill>
                  <a:schemeClr val="bg1"/>
                </a:solidFill>
              </a:rPr>
              <a:t> for </a:t>
            </a:r>
            <a:r>
              <a:rPr lang="fr-FR" sz="2000" b="1" dirty="0" err="1">
                <a:solidFill>
                  <a:schemeClr val="bg1"/>
                </a:solidFill>
              </a:rPr>
              <a:t>just</a:t>
            </a:r>
            <a:r>
              <a:rPr lang="fr-FR" sz="2000" b="1" dirty="0">
                <a:solidFill>
                  <a:schemeClr val="bg1"/>
                </a:solidFill>
              </a:rPr>
              <a:t> $1690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14500" y="6525494"/>
            <a:ext cx="3429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US" sz="1400" dirty="0">
              <a:solidFill>
                <a:schemeClr val="bg1"/>
              </a:solidFill>
            </a:endParaRPr>
          </a:p>
          <a:p>
            <a:pPr algn="ctr"/>
            <a:r>
              <a:rPr lang="pl-PL" sz="1400" b="1" dirty="0">
                <a:solidFill>
                  <a:schemeClr val="bg1"/>
                </a:solidFill>
              </a:rPr>
              <a:t>+ </a:t>
            </a:r>
            <a:r>
              <a:rPr lang="pl-PL" sz="1400" b="1" dirty="0" err="1">
                <a:solidFill>
                  <a:schemeClr val="bg1"/>
                </a:solidFill>
              </a:rPr>
              <a:t>Window</a:t>
            </a:r>
            <a:r>
              <a:rPr lang="pl-PL" sz="1400" b="1" dirty="0">
                <a:solidFill>
                  <a:schemeClr val="bg1"/>
                </a:solidFill>
              </a:rPr>
              <a:t> Film</a:t>
            </a:r>
          </a:p>
          <a:p>
            <a:pPr algn="ctr"/>
            <a:r>
              <a:rPr lang="en-US" sz="1400" dirty="0">
                <a:solidFill>
                  <a:schemeClr val="bg1"/>
                </a:solidFill>
              </a:rPr>
              <a:t>For add style and protection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EF6056-A2C0-0606-278D-D5152C8F5603}"/>
              </a:ext>
            </a:extLst>
          </p:cNvPr>
          <p:cNvSpPr/>
          <p:nvPr/>
        </p:nvSpPr>
        <p:spPr>
          <a:xfrm>
            <a:off x="-522743" y="8662989"/>
            <a:ext cx="3429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AU" sz="1400" dirty="0">
                <a:solidFill>
                  <a:schemeClr val="bg1"/>
                </a:solidFill>
              </a:rPr>
              <a:t>&lt;insert contact details&gt;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D356BF2-A0C0-7CC7-DAC2-E431572299FE}"/>
              </a:ext>
            </a:extLst>
          </p:cNvPr>
          <p:cNvSpPr/>
          <p:nvPr/>
        </p:nvSpPr>
        <p:spPr>
          <a:xfrm>
            <a:off x="4130900" y="8662989"/>
            <a:ext cx="3429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AU" sz="1400" dirty="0">
                <a:solidFill>
                  <a:schemeClr val="bg1"/>
                </a:solidFill>
              </a:rPr>
              <a:t>&lt;insert dealer logo&gt;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501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70</Words>
  <Application>Microsoft Macintosh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Kerry Becker</cp:lastModifiedBy>
  <cp:revision>14</cp:revision>
  <dcterms:created xsi:type="dcterms:W3CDTF">2016-08-31T05:30:52Z</dcterms:created>
  <dcterms:modified xsi:type="dcterms:W3CDTF">2023-11-10T00:39:58Z</dcterms:modified>
</cp:coreProperties>
</file>