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79" d="100"/>
          <a:sy n="79" d="100"/>
        </p:scale>
        <p:origin x="2496" y="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1757" y="3064477"/>
            <a:ext cx="4537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Check out this amazing </a:t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i="1" dirty="0">
                <a:solidFill>
                  <a:schemeClr val="bg1"/>
                </a:solidFill>
              </a:rPr>
              <a:t>vehicle protection pack 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043" y="4210210"/>
            <a:ext cx="5613914" cy="249299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o-RO" sz="1300" b="1" dirty="0" err="1">
                <a:solidFill>
                  <a:schemeClr val="bg1"/>
                </a:solidFill>
              </a:rPr>
              <a:t>Protektiv</a:t>
            </a:r>
            <a:r>
              <a:rPr lang="ro-RO" sz="1300" b="1" dirty="0">
                <a:solidFill>
                  <a:schemeClr val="bg1"/>
                </a:solidFill>
              </a:rPr>
              <a:t> </a:t>
            </a:r>
            <a:r>
              <a:rPr lang="ro-RO" sz="1300" b="1" dirty="0" err="1">
                <a:solidFill>
                  <a:schemeClr val="bg1"/>
                </a:solidFill>
              </a:rPr>
              <a:t>Paint</a:t>
            </a:r>
            <a:r>
              <a:rPr lang="ro-RO" sz="1300" b="1" dirty="0">
                <a:solidFill>
                  <a:schemeClr val="bg1"/>
                </a:solidFill>
              </a:rPr>
              <a:t> Surface Coating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Prevents UV induced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and fading 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sv-SE" sz="1300" b="1" dirty="0" err="1">
                <a:solidFill>
                  <a:schemeClr val="bg1"/>
                </a:solidFill>
              </a:rPr>
              <a:t>Protektiv</a:t>
            </a:r>
            <a:r>
              <a:rPr lang="sv-SE" sz="1300" b="1" dirty="0">
                <a:solidFill>
                  <a:schemeClr val="bg1"/>
                </a:solidFill>
              </a:rPr>
              <a:t> Vinyl </a:t>
            </a:r>
            <a:r>
              <a:rPr lang="sv-SE" sz="1300" b="1" dirty="0" err="1">
                <a:solidFill>
                  <a:schemeClr val="bg1"/>
                </a:solidFill>
              </a:rPr>
              <a:t>Conditioner</a:t>
            </a:r>
            <a:endParaRPr lang="sv-SE" sz="1300" b="1" dirty="0">
              <a:solidFill>
                <a:schemeClr val="bg1"/>
              </a:solidFill>
            </a:endParaRP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Protection against UV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and cracking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b="1" dirty="0" err="1">
                <a:solidFill>
                  <a:schemeClr val="bg1"/>
                </a:solidFill>
              </a:rPr>
              <a:t>Protektiv</a:t>
            </a:r>
            <a:r>
              <a:rPr lang="en-US" sz="1300" b="1" dirty="0">
                <a:solidFill>
                  <a:schemeClr val="bg1"/>
                </a:solidFill>
              </a:rPr>
              <a:t> Fabric and Carpet Protection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Strong and effective stain resistances 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b="1" dirty="0" err="1">
                <a:solidFill>
                  <a:schemeClr val="bg1"/>
                </a:solidFill>
              </a:rPr>
              <a:t>Protektiv</a:t>
            </a:r>
            <a:r>
              <a:rPr lang="en-US" sz="1300" b="1" dirty="0">
                <a:solidFill>
                  <a:schemeClr val="bg1"/>
                </a:solidFill>
              </a:rPr>
              <a:t> Leather Preserver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Protection against UV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>and dehydration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411301" y="7411368"/>
            <a:ext cx="4035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err="1">
                <a:solidFill>
                  <a:schemeClr val="bg1"/>
                </a:solidFill>
              </a:rPr>
              <a:t>Yours</a:t>
            </a:r>
            <a:r>
              <a:rPr lang="fr-FR" sz="2000" b="1" dirty="0">
                <a:solidFill>
                  <a:schemeClr val="bg1"/>
                </a:solidFill>
              </a:rPr>
              <a:t> for </a:t>
            </a:r>
            <a:r>
              <a:rPr lang="fr-FR" sz="2000" b="1" dirty="0" err="1">
                <a:solidFill>
                  <a:schemeClr val="bg1"/>
                </a:solidFill>
              </a:rPr>
              <a:t>just</a:t>
            </a:r>
            <a:r>
              <a:rPr lang="fr-FR" sz="2000" b="1" dirty="0">
                <a:solidFill>
                  <a:schemeClr val="bg1"/>
                </a:solidFill>
              </a:rPr>
              <a:t> $1690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500" y="6525494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pl-PL" sz="1400" b="1" dirty="0">
                <a:solidFill>
                  <a:schemeClr val="bg1"/>
                </a:solidFill>
              </a:rPr>
              <a:t>+ </a:t>
            </a:r>
            <a:r>
              <a:rPr lang="pl-PL" sz="1400" b="1" dirty="0" err="1">
                <a:solidFill>
                  <a:schemeClr val="bg1"/>
                </a:solidFill>
              </a:rPr>
              <a:t>Window</a:t>
            </a:r>
            <a:r>
              <a:rPr lang="pl-PL" sz="1400" b="1" dirty="0">
                <a:solidFill>
                  <a:schemeClr val="bg1"/>
                </a:solidFill>
              </a:rPr>
              <a:t> Film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For add style and protection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EF6056-A2C0-0606-278D-D5152C8F5603}"/>
              </a:ext>
            </a:extLst>
          </p:cNvPr>
          <p:cNvSpPr/>
          <p:nvPr/>
        </p:nvSpPr>
        <p:spPr>
          <a:xfrm>
            <a:off x="0" y="866298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&lt;insert contact details&gt;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356BF2-A0C0-7CC7-DAC2-E431572299FE}"/>
              </a:ext>
            </a:extLst>
          </p:cNvPr>
          <p:cNvSpPr/>
          <p:nvPr/>
        </p:nvSpPr>
        <p:spPr>
          <a:xfrm>
            <a:off x="3460652" y="866298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&lt;insert dealer logo&gt;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0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15</cp:revision>
  <dcterms:created xsi:type="dcterms:W3CDTF">2016-08-31T05:30:52Z</dcterms:created>
  <dcterms:modified xsi:type="dcterms:W3CDTF">2023-11-10T00:40:19Z</dcterms:modified>
</cp:coreProperties>
</file>