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026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79" d="100"/>
          <a:sy n="79" d="100"/>
        </p:scale>
        <p:origin x="2496" y="5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EF6056-A2C0-0606-278D-D5152C8F5603}"/>
              </a:ext>
            </a:extLst>
          </p:cNvPr>
          <p:cNvSpPr/>
          <p:nvPr/>
        </p:nvSpPr>
        <p:spPr>
          <a:xfrm>
            <a:off x="1714500" y="6633754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1400" dirty="0">
                <a:solidFill>
                  <a:srgbClr val="941100"/>
                </a:solidFill>
              </a:rPr>
              <a:t>&lt;insert contact details&gt;</a:t>
            </a:r>
            <a:endParaRPr lang="en-US" sz="1400" dirty="0">
              <a:solidFill>
                <a:srgbClr val="9411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356BF2-A0C0-7CC7-DAC2-E431572299FE}"/>
              </a:ext>
            </a:extLst>
          </p:cNvPr>
          <p:cNvSpPr/>
          <p:nvPr/>
        </p:nvSpPr>
        <p:spPr>
          <a:xfrm>
            <a:off x="1714500" y="7503660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1400" dirty="0">
                <a:solidFill>
                  <a:srgbClr val="941100"/>
                </a:solidFill>
              </a:rPr>
              <a:t>&lt;insert dealer logo&gt;</a:t>
            </a:r>
            <a:endParaRPr lang="en-US" sz="1400" dirty="0">
              <a:solidFill>
                <a:srgbClr val="9411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F34C31F-0DEC-A299-9B08-CE8B968F035D}"/>
              </a:ext>
            </a:extLst>
          </p:cNvPr>
          <p:cNvSpPr txBox="1">
            <a:spLocks/>
          </p:cNvSpPr>
          <p:nvPr/>
        </p:nvSpPr>
        <p:spPr>
          <a:xfrm>
            <a:off x="672105" y="3099706"/>
            <a:ext cx="5513790" cy="1024500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000" b="1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7836EBD-3598-28B3-B750-01FAB307B7FD}"/>
              </a:ext>
            </a:extLst>
          </p:cNvPr>
          <p:cNvSpPr txBox="1">
            <a:spLocks/>
          </p:cNvSpPr>
          <p:nvPr/>
        </p:nvSpPr>
        <p:spPr>
          <a:xfrm>
            <a:off x="479093" y="5897955"/>
            <a:ext cx="5962651" cy="789225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en-US" sz="16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 </a:t>
            </a:r>
          </a:p>
          <a:p>
            <a:pPr marL="0" indent="0" algn="ctr">
              <a:buNone/>
            </a:pPr>
            <a:endParaRPr lang="en-US" sz="1100" dirty="0">
              <a:solidFill>
                <a:srgbClr val="9411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466892-116F-250D-C5FE-2594DEB63571}"/>
              </a:ext>
            </a:extLst>
          </p:cNvPr>
          <p:cNvSpPr/>
          <p:nvPr/>
        </p:nvSpPr>
        <p:spPr>
          <a:xfrm>
            <a:off x="556014" y="4090242"/>
            <a:ext cx="4893599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Performance Surface Coating </a:t>
            </a:r>
          </a:p>
          <a:p>
            <a:pPr>
              <a:lnSpc>
                <a:spcPct val="120000"/>
              </a:lnSpc>
            </a:pPr>
            <a:r>
              <a:rPr lang="pl-PL" sz="1400" dirty="0" err="1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 Preserver </a:t>
            </a:r>
            <a:r>
              <a:rPr lang="cs-CZ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solidFill>
                <a:srgbClr val="9411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751111-CE5F-540B-8AFE-A3C932A8000B}"/>
              </a:ext>
            </a:extLst>
          </p:cNvPr>
          <p:cNvSpPr/>
          <p:nvPr/>
        </p:nvSpPr>
        <p:spPr>
          <a:xfrm>
            <a:off x="4460645" y="4090242"/>
            <a:ext cx="1748640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rgbClr val="9411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FD9382-A1FB-F252-AAB5-52FFD828E56D}"/>
              </a:ext>
            </a:extLst>
          </p:cNvPr>
          <p:cNvSpPr txBox="1">
            <a:spLocks/>
          </p:cNvSpPr>
          <p:nvPr/>
        </p:nvSpPr>
        <p:spPr>
          <a:xfrm>
            <a:off x="928811" y="1725009"/>
            <a:ext cx="5063214" cy="1361042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5400" b="1" dirty="0">
                <a:solidFill>
                  <a:srgbClr val="941100"/>
                </a:solidFill>
                <a:latin typeface="Bad Script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AUTUMN SALE</a:t>
            </a:r>
          </a:p>
        </p:txBody>
      </p:sp>
    </p:spTree>
    <p:extLst>
      <p:ext uri="{BB962C8B-B14F-4D97-AF65-F5344CB8AC3E}">
        <p14:creationId xmlns:p14="http://schemas.microsoft.com/office/powerpoint/2010/main" val="94650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Bad Script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16</cp:revision>
  <dcterms:created xsi:type="dcterms:W3CDTF">2016-08-31T05:30:52Z</dcterms:created>
  <dcterms:modified xsi:type="dcterms:W3CDTF">2023-11-10T00:41:42Z</dcterms:modified>
</cp:coreProperties>
</file>