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C7"/>
    <a:srgbClr val="E88029"/>
    <a:srgbClr val="473126"/>
    <a:srgbClr val="EC9FA5"/>
    <a:srgbClr val="F37D20"/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/>
    <p:restoredTop sz="94830"/>
  </p:normalViewPr>
  <p:slideViewPr>
    <p:cSldViewPr snapToGrid="0" snapToObjects="1">
      <p:cViewPr>
        <p:scale>
          <a:sx n="75" d="100"/>
          <a:sy n="75" d="100"/>
        </p:scale>
        <p:origin x="2528" y="264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06648" y="7340238"/>
            <a:ext cx="2617990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3 </a:t>
            </a:r>
          </a:p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ITEMS FOR </a:t>
            </a:r>
          </a:p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87213" y="2697336"/>
            <a:ext cx="5985248" cy="667521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finally here!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 before the </a:t>
            </a: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ENDS!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1399767" y="4042215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219497" y="4042215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35E30E-CC70-7240-BF82-436E13C269F8}"/>
              </a:ext>
            </a:extLst>
          </p:cNvPr>
          <p:cNvSpPr txBox="1">
            <a:spLocks/>
          </p:cNvSpPr>
          <p:nvPr/>
        </p:nvSpPr>
        <p:spPr>
          <a:xfrm>
            <a:off x="368803" y="9477640"/>
            <a:ext cx="2124751" cy="1245623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5963F-7B57-B146-AE1E-3777267DC5B8}"/>
              </a:ext>
            </a:extLst>
          </p:cNvPr>
          <p:cNvSpPr/>
          <p:nvPr/>
        </p:nvSpPr>
        <p:spPr>
          <a:xfrm>
            <a:off x="361199" y="8613334"/>
            <a:ext cx="2940801" cy="10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&lt;INSERT CONTACT DETAILS&gt; 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141E24-C41A-39CA-EDEA-8C0E11C23EAD}"/>
              </a:ext>
            </a:extLst>
          </p:cNvPr>
          <p:cNvSpPr txBox="1">
            <a:spLocks/>
          </p:cNvSpPr>
          <p:nvPr/>
        </p:nvSpPr>
        <p:spPr>
          <a:xfrm>
            <a:off x="804146" y="614536"/>
            <a:ext cx="5985248" cy="667521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EXCLUSIVE</a:t>
            </a:r>
          </a:p>
        </p:txBody>
      </p:sp>
    </p:spTree>
    <p:extLst>
      <p:ext uri="{BB962C8B-B14F-4D97-AF65-F5344CB8AC3E}">
        <p14:creationId xmlns:p14="http://schemas.microsoft.com/office/powerpoint/2010/main" val="42778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62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19</cp:revision>
  <dcterms:created xsi:type="dcterms:W3CDTF">2013-12-12T02:35:42Z</dcterms:created>
  <dcterms:modified xsi:type="dcterms:W3CDTF">2023-11-09T01:37:46Z</dcterms:modified>
</cp:coreProperties>
</file>