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9" d="100"/>
          <a:sy n="89" d="100"/>
        </p:scale>
        <p:origin x="2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5CE4-FDEA-4288-4B83-1D98088A43A5}"/>
              </a:ext>
            </a:extLst>
          </p:cNvPr>
          <p:cNvSpPr txBox="1"/>
          <p:nvPr/>
        </p:nvSpPr>
        <p:spPr>
          <a:xfrm>
            <a:off x="3069102" y="6881447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382BF-0154-9B80-9A2B-7D175288CF3E}"/>
              </a:ext>
            </a:extLst>
          </p:cNvPr>
          <p:cNvSpPr txBox="1"/>
          <p:nvPr/>
        </p:nvSpPr>
        <p:spPr>
          <a:xfrm>
            <a:off x="3069102" y="1280118"/>
            <a:ext cx="3715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Black Friday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SPECIALS!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3E5A0-85B9-9371-CC38-00AA48831347}"/>
              </a:ext>
            </a:extLst>
          </p:cNvPr>
          <p:cNvSpPr txBox="1"/>
          <p:nvPr/>
        </p:nvSpPr>
        <p:spPr>
          <a:xfrm>
            <a:off x="3069102" y="3338879"/>
            <a:ext cx="3458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Exclusive Offer!</a:t>
            </a:r>
          </a:p>
        </p:txBody>
      </p:sp>
    </p:spTree>
    <p:extLst>
      <p:ext uri="{BB962C8B-B14F-4D97-AF65-F5344CB8AC3E}">
        <p14:creationId xmlns:p14="http://schemas.microsoft.com/office/powerpoint/2010/main" val="398122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19</Words>
  <Application>Microsoft Macintosh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5</cp:revision>
  <dcterms:created xsi:type="dcterms:W3CDTF">2022-09-05T01:26:33Z</dcterms:created>
  <dcterms:modified xsi:type="dcterms:W3CDTF">2023-11-09T00:02:53Z</dcterms:modified>
</cp:coreProperties>
</file>