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4266"/>
    <a:srgbClr val="4858AA"/>
    <a:srgbClr val="232D1F"/>
    <a:srgbClr val="732D40"/>
    <a:srgbClr val="FF67EF"/>
    <a:srgbClr val="D86BD1"/>
    <a:srgbClr val="D83F94"/>
    <a:srgbClr val="FFD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napToObjects="1">
      <p:cViewPr>
        <p:scale>
          <a:sx n="154" d="100"/>
          <a:sy n="154" d="100"/>
        </p:scale>
        <p:origin x="1048" y="-2016"/>
      </p:cViewPr>
      <p:guideLst>
        <p:guide orient="horz" pos="2159"/>
        <p:guide pos="2880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E194-3E4E-664D-A4D6-43E4B0422804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B091-3852-4F42-9928-E0A1191C9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1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457181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457181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4571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4571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96" y="3612553"/>
            <a:ext cx="5169408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401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$XXX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6444" y="4800741"/>
            <a:ext cx="3366516" cy="186204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ro-RO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Paint</a:t>
            </a:r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Surface Coating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</a:t>
            </a:r>
            <a:r>
              <a:rPr lang="sv-SE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Vinyl </a:t>
            </a:r>
            <a:r>
              <a:rPr lang="sv-SE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endParaRPr lang="sv-SE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and Carpet Protection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 Preserver</a:t>
            </a:r>
          </a:p>
          <a:p>
            <a:b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09439D-0099-FE47-B0CA-A2AD419E4724}"/>
              </a:ext>
            </a:extLst>
          </p:cNvPr>
          <p:cNvSpPr/>
          <p:nvPr/>
        </p:nvSpPr>
        <p:spPr>
          <a:xfrm>
            <a:off x="3992880" y="8133832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LOGO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898A-4F2D-1B47-B809-77FECE1E1917}"/>
              </a:ext>
            </a:extLst>
          </p:cNvPr>
          <p:cNvSpPr/>
          <p:nvPr/>
        </p:nvSpPr>
        <p:spPr>
          <a:xfrm>
            <a:off x="1100328" y="8133832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E6CF2-1C3B-474A-AC2E-F90FCDE84A48}"/>
              </a:ext>
            </a:extLst>
          </p:cNvPr>
          <p:cNvSpPr/>
          <p:nvPr/>
        </p:nvSpPr>
        <p:spPr>
          <a:xfrm>
            <a:off x="2478024" y="4800741"/>
            <a:ext cx="3075432" cy="19236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en-US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pl-PL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60B2A7-6268-2047-8788-482A4F6F8482}"/>
              </a:ext>
            </a:extLst>
          </p:cNvPr>
          <p:cNvSpPr txBox="1"/>
          <p:nvPr/>
        </p:nvSpPr>
        <p:spPr>
          <a:xfrm>
            <a:off x="844296" y="7019724"/>
            <a:ext cx="5169408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 TO ACTION</a:t>
            </a:r>
            <a:endParaRPr lang="en-US" sz="2401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2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53</Words>
  <Application>Microsoft Macintosh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34</cp:revision>
  <dcterms:created xsi:type="dcterms:W3CDTF">2016-08-31T05:30:52Z</dcterms:created>
  <dcterms:modified xsi:type="dcterms:W3CDTF">2023-11-09T02:01:02Z</dcterms:modified>
</cp:coreProperties>
</file>