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4266"/>
    <a:srgbClr val="4858AA"/>
    <a:srgbClr val="232D1F"/>
    <a:srgbClr val="732D40"/>
    <a:srgbClr val="FF67EF"/>
    <a:srgbClr val="D86BD1"/>
    <a:srgbClr val="D83F94"/>
    <a:srgbClr val="FFD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544" y="184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96" y="2210473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6444" y="3398661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5093208" y="935303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1997202" y="5448367"/>
            <a:ext cx="2863596" cy="33855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78024" y="3398661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50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35</cp:revision>
  <dcterms:created xsi:type="dcterms:W3CDTF">2016-08-31T05:30:52Z</dcterms:created>
  <dcterms:modified xsi:type="dcterms:W3CDTF">2023-11-09T23:23:35Z</dcterms:modified>
</cp:coreProperties>
</file>