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0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3120" userDrawn="1">
          <p15:clr>
            <a:srgbClr val="A4A3A4"/>
          </p15:clr>
        </p15:guide>
        <p15:guide id="4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617D"/>
    <a:srgbClr val="D2C0C6"/>
    <a:srgbClr val="57999E"/>
    <a:srgbClr val="232D1F"/>
    <a:srgbClr val="732D40"/>
    <a:srgbClr val="FF67EF"/>
    <a:srgbClr val="D86BD1"/>
    <a:srgbClr val="D83F94"/>
    <a:srgbClr val="FFD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42"/>
    <p:restoredTop sz="94694"/>
  </p:normalViewPr>
  <p:slideViewPr>
    <p:cSldViewPr snapToGrid="0" snapToObjects="1">
      <p:cViewPr>
        <p:scale>
          <a:sx n="100" d="100"/>
          <a:sy n="100" d="100"/>
        </p:scale>
        <p:origin x="2184" y="-352"/>
      </p:cViewPr>
      <p:guideLst>
        <p:guide orient="horz" pos="2159"/>
        <p:guide pos="2880"/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98849-21E3-3540-93B3-1C6A43EFFE95}" type="datetimeFigureOut">
              <a:rPr lang="en-US" smtClean="0"/>
              <a:t>11/3/23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47209-9B75-414E-99CB-9EF637D41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72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C47209-9B75-414E-99CB-9EF637D418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9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70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0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29699"/>
            <a:ext cx="1157288" cy="11268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7" y="529699"/>
            <a:ext cx="3357563" cy="11268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9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3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799"/>
            </a:lvl1pPr>
            <a:lvl2pPr>
              <a:defRPr sz="2401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799"/>
            </a:lvl1pPr>
            <a:lvl2pPr>
              <a:defRPr sz="2401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11/3/23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9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3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3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11/3/23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8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11/3/23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8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11/3/23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7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3" indent="0">
              <a:buNone/>
              <a:defRPr sz="900"/>
            </a:lvl5pPr>
            <a:lvl6pPr marL="2285905" indent="0">
              <a:buNone/>
              <a:defRPr sz="900"/>
            </a:lvl6pPr>
            <a:lvl7pPr marL="2743085" indent="0">
              <a:buNone/>
              <a:defRPr sz="900"/>
            </a:lvl7pPr>
            <a:lvl8pPr marL="3200266" indent="0">
              <a:buNone/>
              <a:defRPr sz="900"/>
            </a:lvl8pPr>
            <a:lvl9pPr marL="36574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11/3/23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8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199"/>
            </a:lvl1pPr>
            <a:lvl2pPr marL="457181" indent="0">
              <a:buNone/>
              <a:defRPr sz="2799"/>
            </a:lvl2pPr>
            <a:lvl3pPr marL="914362" indent="0">
              <a:buNone/>
              <a:defRPr sz="2401"/>
            </a:lvl3pPr>
            <a:lvl4pPr marL="1371543" indent="0">
              <a:buNone/>
              <a:defRPr sz="2000"/>
            </a:lvl4pPr>
            <a:lvl5pPr marL="1828723" indent="0">
              <a:buNone/>
              <a:defRPr sz="2000"/>
            </a:lvl5pPr>
            <a:lvl6pPr marL="2285905" indent="0">
              <a:buNone/>
              <a:defRPr sz="2000"/>
            </a:lvl6pPr>
            <a:lvl7pPr marL="2743085" indent="0">
              <a:buNone/>
              <a:defRPr sz="2000"/>
            </a:lvl7pPr>
            <a:lvl8pPr marL="3200266" indent="0">
              <a:buNone/>
              <a:defRPr sz="2000"/>
            </a:lvl8pPr>
            <a:lvl9pPr marL="36574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2" indent="0">
              <a:buNone/>
              <a:defRPr sz="1000"/>
            </a:lvl3pPr>
            <a:lvl4pPr marL="1371543" indent="0">
              <a:buNone/>
              <a:defRPr sz="900"/>
            </a:lvl4pPr>
            <a:lvl5pPr marL="1828723" indent="0">
              <a:buNone/>
              <a:defRPr sz="900"/>
            </a:lvl5pPr>
            <a:lvl6pPr marL="2285905" indent="0">
              <a:buNone/>
              <a:defRPr sz="900"/>
            </a:lvl6pPr>
            <a:lvl7pPr marL="2743085" indent="0">
              <a:buNone/>
              <a:defRPr sz="900"/>
            </a:lvl7pPr>
            <a:lvl8pPr marL="3200266" indent="0">
              <a:buNone/>
              <a:defRPr sz="900"/>
            </a:lvl8pPr>
            <a:lvl9pPr marL="365744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436F-96C0-A847-BC65-54AAAAF2FB63}" type="datetimeFigureOut">
              <a:rPr lang="en-US" smtClean="0"/>
              <a:t>11/3/23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4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1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4436F-96C0-A847-BC65-54AAAAF2FB63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1" y="9181398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F4CD2-CF0F-B048-A899-CA1AC3D54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6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457181" rtl="0" eaLnBrk="1" latinLnBrk="0" hangingPunct="1">
        <a:spcBef>
          <a:spcPct val="20000"/>
        </a:spcBef>
        <a:buFont typeface="Arial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918" indent="-285738" algn="l" defTabSz="457181" rtl="0" eaLnBrk="1" latinLnBrk="0" hangingPunct="1">
        <a:spcBef>
          <a:spcPct val="20000"/>
        </a:spcBef>
        <a:buFont typeface="Arial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2" indent="-228591" algn="l" defTabSz="457181" rtl="0" eaLnBrk="1" latinLnBrk="0" hangingPunct="1">
        <a:spcBef>
          <a:spcPct val="20000"/>
        </a:spcBef>
        <a:buFont typeface="Arial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2" indent="-228591" algn="l" defTabSz="4571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4" indent="-228591" algn="l" defTabSz="4571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5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7" indent="-228591" algn="l" defTabSz="4571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3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6" algn="l" defTabSz="457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4166C14-BAEF-4A41-ADA5-223D8B132B87}"/>
              </a:ext>
            </a:extLst>
          </p:cNvPr>
          <p:cNvSpPr txBox="1"/>
          <p:nvPr/>
        </p:nvSpPr>
        <p:spPr>
          <a:xfrm>
            <a:off x="1367770" y="9212163"/>
            <a:ext cx="3863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SALE PRICE $XXX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42BA215-B50C-634D-BB51-BB251DF21B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710158"/>
              </p:ext>
            </p:extLst>
          </p:nvPr>
        </p:nvGraphicFramePr>
        <p:xfrm>
          <a:off x="1367770" y="7585229"/>
          <a:ext cx="4122460" cy="1463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7969">
                  <a:extLst>
                    <a:ext uri="{9D8B030D-6E8A-4147-A177-3AD203B41FA5}">
                      <a16:colId xmlns:a16="http://schemas.microsoft.com/office/drawing/2014/main" val="2709134776"/>
                    </a:ext>
                  </a:extLst>
                </a:gridCol>
                <a:gridCol w="964491">
                  <a:extLst>
                    <a:ext uri="{9D8B030D-6E8A-4147-A177-3AD203B41FA5}">
                      <a16:colId xmlns:a16="http://schemas.microsoft.com/office/drawing/2014/main" val="32465226"/>
                    </a:ext>
                  </a:extLst>
                </a:gridCol>
              </a:tblGrid>
              <a:tr h="2743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dirty="0">
                          <a:solidFill>
                            <a:schemeClr val="bg1"/>
                          </a:solidFill>
                          <a:latin typeface="Gotham Light" pitchFamily="50" charset="0"/>
                          <a:cs typeface="Gotham Light" pitchFamily="50" charset="0"/>
                        </a:rPr>
                        <a:t>HYDRO CERAMIC PAINT COATING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dirty="0">
                          <a:solidFill>
                            <a:schemeClr val="bg1"/>
                          </a:solidFill>
                          <a:latin typeface="Gotham Light" pitchFamily="50" charset="0"/>
                          <a:cs typeface="Gotham Light" pitchFamily="50" charset="0"/>
                        </a:rPr>
                        <a:t>$</a:t>
                      </a:r>
                      <a:endParaRPr lang="en-AU" sz="1100" dirty="0">
                        <a:solidFill>
                          <a:schemeClr val="bg1"/>
                        </a:solidFill>
                        <a:latin typeface="Gotham Light" pitchFamily="50" charset="0"/>
                        <a:cs typeface="Gotham Light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105600"/>
                  </a:ext>
                </a:extLst>
              </a:tr>
              <a:tr h="2743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dirty="0">
                          <a:solidFill>
                            <a:schemeClr val="bg1"/>
                          </a:solidFill>
                          <a:latin typeface="Gotham Light" pitchFamily="50" charset="0"/>
                          <a:cs typeface="Gotham Light" pitchFamily="50" charset="0"/>
                        </a:rPr>
                        <a:t>4 YR SCHMICK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dirty="0">
                          <a:solidFill>
                            <a:schemeClr val="bg1"/>
                          </a:solidFill>
                          <a:latin typeface="Gotham Light" pitchFamily="50" charset="0"/>
                          <a:cs typeface="Gotham Light" pitchFamily="50" charset="0"/>
                        </a:rPr>
                        <a:t>$</a:t>
                      </a:r>
                      <a:endParaRPr lang="en-AU" sz="1100" dirty="0">
                        <a:solidFill>
                          <a:schemeClr val="bg1"/>
                        </a:solidFill>
                        <a:latin typeface="Gotham Light" pitchFamily="50" charset="0"/>
                        <a:cs typeface="Gotham Light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517192"/>
                  </a:ext>
                </a:extLst>
              </a:tr>
              <a:tr h="2743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dirty="0">
                          <a:solidFill>
                            <a:schemeClr val="bg1"/>
                          </a:solidFill>
                          <a:latin typeface="Gotham Light" pitchFamily="50" charset="0"/>
                          <a:cs typeface="Gotham Light" pitchFamily="50" charset="0"/>
                        </a:rPr>
                        <a:t>DARKEST LEGAL WINDOW FILM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dirty="0">
                          <a:solidFill>
                            <a:schemeClr val="bg1"/>
                          </a:solidFill>
                          <a:latin typeface="Gotham Light" pitchFamily="50" charset="0"/>
                          <a:cs typeface="Gotham Light" pitchFamily="50" charset="0"/>
                        </a:rPr>
                        <a:t>$</a:t>
                      </a:r>
                      <a:endParaRPr lang="en-AU" sz="1100" dirty="0">
                        <a:solidFill>
                          <a:schemeClr val="bg1"/>
                        </a:solidFill>
                        <a:latin typeface="Gotham Light" pitchFamily="50" charset="0"/>
                        <a:cs typeface="Gotham Light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0392543"/>
                  </a:ext>
                </a:extLst>
              </a:tr>
              <a:tr h="2743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dirty="0">
                          <a:solidFill>
                            <a:schemeClr val="bg1"/>
                          </a:solidFill>
                          <a:latin typeface="Gotham Light" pitchFamily="50" charset="0"/>
                          <a:cs typeface="Gotham Light" pitchFamily="50" charset="0"/>
                        </a:rPr>
                        <a:t>DASH CAM FRONT AND REAR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dirty="0">
                          <a:solidFill>
                            <a:schemeClr val="bg1"/>
                          </a:solidFill>
                          <a:latin typeface="Gotham Light" pitchFamily="50" charset="0"/>
                          <a:cs typeface="Gotham Light" pitchFamily="50" charset="0"/>
                        </a:rPr>
                        <a:t>$*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759562"/>
                  </a:ext>
                </a:extLst>
              </a:tr>
              <a:tr h="274388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dirty="0">
                          <a:solidFill>
                            <a:schemeClr val="bg1"/>
                          </a:solidFill>
                          <a:latin typeface="Gotham Light" pitchFamily="50" charset="0"/>
                          <a:cs typeface="Gotham Light" pitchFamily="50" charset="0"/>
                        </a:rPr>
                        <a:t>TOTAL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dirty="0">
                          <a:solidFill>
                            <a:schemeClr val="bg1"/>
                          </a:solidFill>
                          <a:latin typeface="Gotham Bold" panose="02000803030000020004" pitchFamily="2" charset="0"/>
                          <a:cs typeface="Gotham Light" pitchFamily="50" charset="0"/>
                        </a:rPr>
                        <a:t>$</a:t>
                      </a:r>
                      <a:endParaRPr lang="en-AU" sz="1800" dirty="0">
                        <a:solidFill>
                          <a:schemeClr val="bg1"/>
                        </a:solidFill>
                        <a:latin typeface="Gotham Bold" panose="02000803030000020004" pitchFamily="2" charset="0"/>
                        <a:cs typeface="Gotham Light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10815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8F9C548-EC3E-0AF3-3A98-7618F38CDFCE}"/>
              </a:ext>
            </a:extLst>
          </p:cNvPr>
          <p:cNvSpPr txBox="1"/>
          <p:nvPr/>
        </p:nvSpPr>
        <p:spPr>
          <a:xfrm>
            <a:off x="2994698" y="395794"/>
            <a:ext cx="3863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&lt;insert special offer&gt;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6F7F77-692E-2D62-BD28-7251886DFB65}"/>
              </a:ext>
            </a:extLst>
          </p:cNvPr>
          <p:cNvSpPr txBox="1"/>
          <p:nvPr/>
        </p:nvSpPr>
        <p:spPr>
          <a:xfrm>
            <a:off x="126120" y="6775276"/>
            <a:ext cx="6605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Going on a road trip this Easter?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all the protection and comfort you need with this exclusive offer for your new vehicle.</a:t>
            </a:r>
          </a:p>
        </p:txBody>
      </p:sp>
    </p:spTree>
    <p:extLst>
      <p:ext uri="{BB962C8B-B14F-4D97-AF65-F5344CB8AC3E}">
        <p14:creationId xmlns:p14="http://schemas.microsoft.com/office/powerpoint/2010/main" val="732948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57</Words>
  <Application>Microsoft Macintosh PowerPoint</Application>
  <PresentationFormat>A4 Paper (210x297 mm)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Gotham Bold</vt:lpstr>
      <vt:lpstr>Gotham Light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Kerry Becker</cp:lastModifiedBy>
  <cp:revision>36</cp:revision>
  <dcterms:created xsi:type="dcterms:W3CDTF">2016-08-31T05:30:52Z</dcterms:created>
  <dcterms:modified xsi:type="dcterms:W3CDTF">2023-11-03T00:09:01Z</dcterms:modified>
</cp:coreProperties>
</file>