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607D"/>
    <a:srgbClr val="F37D20"/>
    <a:srgbClr val="2CD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6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2440" y="216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0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3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4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7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55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2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618739"/>
            <a:ext cx="1275696" cy="13176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89" y="618739"/>
            <a:ext cx="3701091" cy="13176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72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5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431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4"/>
          </a:xfrm>
        </p:spPr>
        <p:txBody>
          <a:bodyPr anchor="b"/>
          <a:lstStyle>
            <a:lvl1pPr marL="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1pPr>
            <a:lvl2pPr marL="493456" indent="0">
              <a:buNone/>
              <a:defRPr sz="1943">
                <a:solidFill>
                  <a:schemeClr val="tx1">
                    <a:tint val="75000"/>
                  </a:schemeClr>
                </a:solidFill>
              </a:defRPr>
            </a:lvl2pPr>
            <a:lvl3pPr marL="986912" indent="0">
              <a:buNone/>
              <a:defRPr sz="1727">
                <a:solidFill>
                  <a:schemeClr val="tx1">
                    <a:tint val="75000"/>
                  </a:schemeClr>
                </a:solidFill>
              </a:defRPr>
            </a:lvl3pPr>
            <a:lvl4pPr marL="148036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97382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46728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96073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454192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947648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4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488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876" y="3603539"/>
            <a:ext cx="2488393" cy="10191872"/>
          </a:xfrm>
        </p:spPr>
        <p:txBody>
          <a:bodyPr/>
          <a:lstStyle>
            <a:lvl1pPr>
              <a:defRPr sz="3022"/>
            </a:lvl1pPr>
            <a:lvl2pPr>
              <a:defRPr sz="2590"/>
            </a:lvl2pPr>
            <a:lvl3pPr>
              <a:defRPr sz="2159"/>
            </a:lvl3pPr>
            <a:lvl4pPr>
              <a:defRPr sz="1943"/>
            </a:lvl4pPr>
            <a:lvl5pPr>
              <a:defRPr sz="1943"/>
            </a:lvl5pPr>
            <a:lvl6pPr>
              <a:defRPr sz="1943"/>
            </a:lvl6pPr>
            <a:lvl7pPr>
              <a:defRPr sz="1943"/>
            </a:lvl7pPr>
            <a:lvl8pPr>
              <a:defRPr sz="1943"/>
            </a:lvl8pPr>
            <a:lvl9pPr>
              <a:defRPr sz="19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393284"/>
            <a:ext cx="3341481" cy="997407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3456" indent="0">
              <a:buNone/>
              <a:defRPr sz="2159" b="1"/>
            </a:lvl2pPr>
            <a:lvl3pPr marL="986912" indent="0">
              <a:buNone/>
              <a:defRPr sz="1943" b="1"/>
            </a:lvl3pPr>
            <a:lvl4pPr marL="1480368" indent="0">
              <a:buNone/>
              <a:defRPr sz="1727" b="1"/>
            </a:lvl4pPr>
            <a:lvl5pPr marL="1973824" indent="0">
              <a:buNone/>
              <a:defRPr sz="1727" b="1"/>
            </a:lvl5pPr>
            <a:lvl6pPr marL="2467280" indent="0">
              <a:buNone/>
              <a:defRPr sz="1727" b="1"/>
            </a:lvl6pPr>
            <a:lvl7pPr marL="2960736" indent="0">
              <a:buNone/>
              <a:defRPr sz="1727" b="1"/>
            </a:lvl7pPr>
            <a:lvl8pPr marL="3454192" indent="0">
              <a:buNone/>
              <a:defRPr sz="1727" b="1"/>
            </a:lvl8pPr>
            <a:lvl9pPr marL="3947648" indent="0">
              <a:buNone/>
              <a:defRPr sz="172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390691"/>
            <a:ext cx="3341481" cy="6160168"/>
          </a:xfrm>
        </p:spPr>
        <p:txBody>
          <a:bodyPr/>
          <a:lstStyle>
            <a:lvl1pPr>
              <a:defRPr sz="2590"/>
            </a:lvl1pPr>
            <a:lvl2pPr>
              <a:defRPr sz="2159"/>
            </a:lvl2pPr>
            <a:lvl3pPr>
              <a:defRPr sz="1943"/>
            </a:lvl3pPr>
            <a:lvl4pPr>
              <a:defRPr sz="1727"/>
            </a:lvl4pPr>
            <a:lvl5pPr>
              <a:defRPr sz="1727"/>
            </a:lvl5pPr>
            <a:lvl6pPr>
              <a:defRPr sz="1727"/>
            </a:lvl6pPr>
            <a:lvl7pPr>
              <a:defRPr sz="1727"/>
            </a:lvl7pPr>
            <a:lvl8pPr>
              <a:defRPr sz="1727"/>
            </a:lvl8pPr>
            <a:lvl9pPr>
              <a:defRPr sz="17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3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2"/>
            <a:ext cx="2487081" cy="1811669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9" cy="9125167"/>
          </a:xfrm>
        </p:spPr>
        <p:txBody>
          <a:bodyPr/>
          <a:lstStyle>
            <a:lvl1pPr>
              <a:defRPr sz="3454"/>
            </a:lvl1pPr>
            <a:lvl2pPr>
              <a:defRPr sz="3022"/>
            </a:lvl2pPr>
            <a:lvl3pPr>
              <a:defRPr sz="2590"/>
            </a:lvl3pPr>
            <a:lvl4pPr>
              <a:defRPr sz="2159"/>
            </a:lvl4pPr>
            <a:lvl5pPr>
              <a:defRPr sz="2159"/>
            </a:lvl5pPr>
            <a:lvl6pPr>
              <a:defRPr sz="2159"/>
            </a:lvl6pPr>
            <a:lvl7pPr>
              <a:defRPr sz="2159"/>
            </a:lvl7pPr>
            <a:lvl8pPr>
              <a:defRPr sz="2159"/>
            </a:lvl8pPr>
            <a:lvl9pPr>
              <a:defRPr sz="215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1"/>
          </a:xfrm>
        </p:spPr>
        <p:txBody>
          <a:bodyPr anchor="b"/>
          <a:lstStyle>
            <a:lvl1pPr algn="l">
              <a:defRPr sz="215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3454"/>
            </a:lvl1pPr>
            <a:lvl2pPr marL="493456" indent="0">
              <a:buNone/>
              <a:defRPr sz="3022"/>
            </a:lvl2pPr>
            <a:lvl3pPr marL="986912" indent="0">
              <a:buNone/>
              <a:defRPr sz="2590"/>
            </a:lvl3pPr>
            <a:lvl4pPr marL="1480368" indent="0">
              <a:buNone/>
              <a:defRPr sz="2159"/>
            </a:lvl4pPr>
            <a:lvl5pPr marL="1973824" indent="0">
              <a:buNone/>
              <a:defRPr sz="2159"/>
            </a:lvl5pPr>
            <a:lvl6pPr marL="2467280" indent="0">
              <a:buNone/>
              <a:defRPr sz="2159"/>
            </a:lvl6pPr>
            <a:lvl7pPr marL="2960736" indent="0">
              <a:buNone/>
              <a:defRPr sz="2159"/>
            </a:lvl7pPr>
            <a:lvl8pPr marL="3454192" indent="0">
              <a:buNone/>
              <a:defRPr sz="2159"/>
            </a:lvl8pPr>
            <a:lvl9pPr marL="3947648" indent="0">
              <a:buNone/>
              <a:defRPr sz="215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511"/>
            </a:lvl1pPr>
            <a:lvl2pPr marL="493456" indent="0">
              <a:buNone/>
              <a:defRPr sz="1295"/>
            </a:lvl2pPr>
            <a:lvl3pPr marL="986912" indent="0">
              <a:buNone/>
              <a:defRPr sz="1079"/>
            </a:lvl3pPr>
            <a:lvl4pPr marL="1480368" indent="0">
              <a:buNone/>
              <a:defRPr sz="971"/>
            </a:lvl4pPr>
            <a:lvl5pPr marL="1973824" indent="0">
              <a:buNone/>
              <a:defRPr sz="971"/>
            </a:lvl5pPr>
            <a:lvl6pPr marL="2467280" indent="0">
              <a:buNone/>
              <a:defRPr sz="971"/>
            </a:lvl6pPr>
            <a:lvl7pPr marL="2960736" indent="0">
              <a:buNone/>
              <a:defRPr sz="971"/>
            </a:lvl7pPr>
            <a:lvl8pPr marL="3454192" indent="0">
              <a:buNone/>
              <a:defRPr sz="971"/>
            </a:lvl8pPr>
            <a:lvl9pPr marL="3947648" indent="0">
              <a:buNone/>
              <a:defRPr sz="9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4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8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7AEBA-BF63-F546-A78E-7B7D00EDC71A}" type="datetimeFigureOut">
              <a:rPr lang="en-US" smtClean="0"/>
              <a:t>11/9/23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8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8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C25C3-6539-8249-82F7-C7E2B8852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8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3456" rtl="0" eaLnBrk="1" latinLnBrk="0" hangingPunct="1">
        <a:spcBef>
          <a:spcPct val="0"/>
        </a:spcBef>
        <a:buNone/>
        <a:defRPr sz="47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092" indent="-370092" algn="l" defTabSz="493456" rtl="0" eaLnBrk="1" latinLnBrk="0" hangingPunct="1">
        <a:spcBef>
          <a:spcPct val="20000"/>
        </a:spcBef>
        <a:buFont typeface="Arial"/>
        <a:buChar char="•"/>
        <a:defRPr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defTabSz="493456" rtl="0" eaLnBrk="1" latinLnBrk="0" hangingPunct="1">
        <a:spcBef>
          <a:spcPct val="20000"/>
        </a:spcBef>
        <a:buFont typeface="Arial"/>
        <a:buChar char="–"/>
        <a:defRPr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defTabSz="493456" rtl="0" eaLnBrk="1" latinLnBrk="0" hangingPunct="1">
        <a:spcBef>
          <a:spcPct val="20000"/>
        </a:spcBef>
        <a:buFont typeface="Arial"/>
        <a:buChar char="•"/>
        <a:defRPr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defTabSz="493456" rtl="0" eaLnBrk="1" latinLnBrk="0" hangingPunct="1">
        <a:spcBef>
          <a:spcPct val="20000"/>
        </a:spcBef>
        <a:buFont typeface="Arial"/>
        <a:buChar char="–"/>
        <a:defRPr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defTabSz="493456" rtl="0" eaLnBrk="1" latinLnBrk="0" hangingPunct="1">
        <a:spcBef>
          <a:spcPct val="20000"/>
        </a:spcBef>
        <a:buFont typeface="Arial"/>
        <a:buChar char="»"/>
        <a:defRPr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493456" rtl="0" eaLnBrk="1" latinLnBrk="0" hangingPunct="1">
        <a:spcBef>
          <a:spcPct val="20000"/>
        </a:spcBef>
        <a:buFont typeface="Arial"/>
        <a:buChar char="•"/>
        <a:defRPr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493456" rtl="0" eaLnBrk="1" latinLnBrk="0" hangingPunct="1">
        <a:defRPr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9837" y="6126684"/>
            <a:ext cx="6979998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3200" b="1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$1,890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922562"/>
            <a:ext cx="7559675" cy="1148802"/>
          </a:xfrm>
          <a:prstGeom prst="rect">
            <a:avLst/>
          </a:prstGeom>
        </p:spPr>
        <p:txBody>
          <a:bodyPr vert="horz" lIns="98694" tIns="49347" rIns="98694" bIns="49347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59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in before the </a:t>
            </a:r>
            <a:r>
              <a:rPr lang="en-US" sz="2590" b="1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OFFER ENDS!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1187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our car care specialist for more information today. </a:t>
            </a:r>
          </a:p>
          <a:p>
            <a:pPr marL="0" indent="0" algn="ctr">
              <a:buNone/>
            </a:pPr>
            <a:endParaRPr lang="en-US" sz="971" dirty="0">
              <a:solidFill>
                <a:srgbClr val="3C60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D4D250-B8BC-0B40-AB85-2A59AEABE6B7}"/>
              </a:ext>
            </a:extLst>
          </p:cNvPr>
          <p:cNvSpPr/>
          <p:nvPr/>
        </p:nvSpPr>
        <p:spPr>
          <a:xfrm>
            <a:off x="635331" y="7659479"/>
            <a:ext cx="4214256" cy="84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High Performance Surface Coating </a:t>
            </a:r>
            <a:r>
              <a:rPr lang="pl-PL" sz="1400" dirty="0" err="1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 </a:t>
            </a:r>
            <a:r>
              <a:rPr lang="en-US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 year Scratch &amp; Dent Assist Program Leather Preserver </a:t>
            </a:r>
            <a:r>
              <a:rPr lang="cs-CZ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Vinyl </a:t>
            </a:r>
            <a:r>
              <a:rPr lang="cs-CZ" sz="1400" dirty="0" err="1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r>
              <a:rPr lang="cs-CZ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en-US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Protection </a:t>
            </a:r>
            <a:endParaRPr lang="en-US" sz="1400" b="1" dirty="0">
              <a:solidFill>
                <a:srgbClr val="3C60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FB79A-11D6-1F47-842D-206951D2AD46}"/>
              </a:ext>
            </a:extLst>
          </p:cNvPr>
          <p:cNvSpPr/>
          <p:nvPr/>
        </p:nvSpPr>
        <p:spPr>
          <a:xfrm>
            <a:off x="4962403" y="7659479"/>
            <a:ext cx="1748640" cy="849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en-US" sz="1400" b="1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$1,295</a:t>
            </a:r>
          </a:p>
          <a:p>
            <a:pPr algn="r">
              <a:lnSpc>
                <a:spcPct val="120000"/>
              </a:lnSpc>
            </a:pPr>
            <a:r>
              <a:rPr lang="pl-PL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 </a:t>
            </a:r>
            <a:r>
              <a:rPr lang="pl-PL" sz="1400" b="1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$595</a:t>
            </a:r>
          </a:p>
          <a:p>
            <a:pPr algn="r">
              <a:lnSpc>
                <a:spcPct val="120000"/>
              </a:lnSpc>
            </a:pPr>
            <a:r>
              <a:rPr lang="en-US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RRP </a:t>
            </a:r>
            <a:r>
              <a:rPr lang="en-US" sz="1400" b="1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$795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A35E30E-CC70-7240-BF82-436E13C269F8}"/>
              </a:ext>
            </a:extLst>
          </p:cNvPr>
          <p:cNvSpPr txBox="1">
            <a:spLocks/>
          </p:cNvSpPr>
          <p:nvPr/>
        </p:nvSpPr>
        <p:spPr>
          <a:xfrm>
            <a:off x="289837" y="9496963"/>
            <a:ext cx="2124751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DEALER LOGO</a:t>
            </a:r>
            <a:endParaRPr lang="en-US" sz="1400" b="1" dirty="0">
              <a:solidFill>
                <a:srgbClr val="3C60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88425B-4B56-0849-BACB-44FDC8058E1E}"/>
              </a:ext>
            </a:extLst>
          </p:cNvPr>
          <p:cNvSpPr txBox="1">
            <a:spLocks/>
          </p:cNvSpPr>
          <p:nvPr/>
        </p:nvSpPr>
        <p:spPr>
          <a:xfrm>
            <a:off x="3986214" y="9496963"/>
            <a:ext cx="3328988" cy="1532795"/>
          </a:xfrm>
          <a:prstGeom prst="rect">
            <a:avLst/>
          </a:prstGeom>
        </p:spPr>
        <p:txBody>
          <a:bodyPr vert="horz" lIns="98694" tIns="49347" rIns="98694" bIns="49347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400" dirty="0">
                <a:solidFill>
                  <a:srgbClr val="3C60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CONTACT DETAILS</a:t>
            </a:r>
            <a:endParaRPr lang="en-US" sz="1400" b="1" dirty="0">
              <a:solidFill>
                <a:srgbClr val="3C607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618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60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any of the 2 items  below for $1,390</dc:title>
  <dc:creator>Microsoft Office User</dc:creator>
  <cp:lastModifiedBy>Kerry Becker</cp:lastModifiedBy>
  <cp:revision>14</cp:revision>
  <dcterms:created xsi:type="dcterms:W3CDTF">2013-12-12T02:35:42Z</dcterms:created>
  <dcterms:modified xsi:type="dcterms:W3CDTF">2023-11-09T03:09:30Z</dcterms:modified>
</cp:coreProperties>
</file>