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7" r:id="rId2"/>
  </p:sldIdLst>
  <p:sldSz cx="7559675" cy="10691813"/>
  <p:notesSz cx="6858000" cy="9144000"/>
  <p:defaultTextStyle>
    <a:defPPr>
      <a:defRPr lang="en-US"/>
    </a:defPPr>
    <a:lvl1pPr marL="0" algn="l" defTabSz="497754" rtl="0" eaLnBrk="1" latinLnBrk="0" hangingPunct="1">
      <a:defRPr sz="1960" kern="1200">
        <a:solidFill>
          <a:schemeClr val="tx1"/>
        </a:solidFill>
        <a:latin typeface="+mn-lt"/>
        <a:ea typeface="+mn-ea"/>
        <a:cs typeface="+mn-cs"/>
      </a:defRPr>
    </a:lvl1pPr>
    <a:lvl2pPr marL="497754" algn="l" defTabSz="497754" rtl="0" eaLnBrk="1" latinLnBrk="0" hangingPunct="1">
      <a:defRPr sz="1960" kern="1200">
        <a:solidFill>
          <a:schemeClr val="tx1"/>
        </a:solidFill>
        <a:latin typeface="+mn-lt"/>
        <a:ea typeface="+mn-ea"/>
        <a:cs typeface="+mn-cs"/>
      </a:defRPr>
    </a:lvl2pPr>
    <a:lvl3pPr marL="995507" algn="l" defTabSz="497754" rtl="0" eaLnBrk="1" latinLnBrk="0" hangingPunct="1">
      <a:defRPr sz="1960" kern="1200">
        <a:solidFill>
          <a:schemeClr val="tx1"/>
        </a:solidFill>
        <a:latin typeface="+mn-lt"/>
        <a:ea typeface="+mn-ea"/>
        <a:cs typeface="+mn-cs"/>
      </a:defRPr>
    </a:lvl3pPr>
    <a:lvl4pPr marL="1493261" algn="l" defTabSz="497754" rtl="0" eaLnBrk="1" latinLnBrk="0" hangingPunct="1">
      <a:defRPr sz="1960" kern="1200">
        <a:solidFill>
          <a:schemeClr val="tx1"/>
        </a:solidFill>
        <a:latin typeface="+mn-lt"/>
        <a:ea typeface="+mn-ea"/>
        <a:cs typeface="+mn-cs"/>
      </a:defRPr>
    </a:lvl4pPr>
    <a:lvl5pPr marL="1991015" algn="l" defTabSz="497754" rtl="0" eaLnBrk="1" latinLnBrk="0" hangingPunct="1">
      <a:defRPr sz="1960" kern="1200">
        <a:solidFill>
          <a:schemeClr val="tx1"/>
        </a:solidFill>
        <a:latin typeface="+mn-lt"/>
        <a:ea typeface="+mn-ea"/>
        <a:cs typeface="+mn-cs"/>
      </a:defRPr>
    </a:lvl5pPr>
    <a:lvl6pPr marL="2488768" algn="l" defTabSz="497754" rtl="0" eaLnBrk="1" latinLnBrk="0" hangingPunct="1">
      <a:defRPr sz="1960" kern="1200">
        <a:solidFill>
          <a:schemeClr val="tx1"/>
        </a:solidFill>
        <a:latin typeface="+mn-lt"/>
        <a:ea typeface="+mn-ea"/>
        <a:cs typeface="+mn-cs"/>
      </a:defRPr>
    </a:lvl6pPr>
    <a:lvl7pPr marL="2986522" algn="l" defTabSz="497754" rtl="0" eaLnBrk="1" latinLnBrk="0" hangingPunct="1">
      <a:defRPr sz="1960" kern="1200">
        <a:solidFill>
          <a:schemeClr val="tx1"/>
        </a:solidFill>
        <a:latin typeface="+mn-lt"/>
        <a:ea typeface="+mn-ea"/>
        <a:cs typeface="+mn-cs"/>
      </a:defRPr>
    </a:lvl7pPr>
    <a:lvl8pPr marL="3484275" algn="l" defTabSz="497754" rtl="0" eaLnBrk="1" latinLnBrk="0" hangingPunct="1">
      <a:defRPr sz="1960" kern="1200">
        <a:solidFill>
          <a:schemeClr val="tx1"/>
        </a:solidFill>
        <a:latin typeface="+mn-lt"/>
        <a:ea typeface="+mn-ea"/>
        <a:cs typeface="+mn-cs"/>
      </a:defRPr>
    </a:lvl8pPr>
    <a:lvl9pPr marL="3982029" algn="l" defTabSz="497754" rtl="0" eaLnBrk="1" latinLnBrk="0" hangingPunct="1">
      <a:defRPr sz="196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368" userDrawn="1">
          <p15:clr>
            <a:srgbClr val="A4A3A4"/>
          </p15:clr>
        </p15:guide>
        <p15:guide id="2" pos="2381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A8DA5"/>
    <a:srgbClr val="3C607D"/>
    <a:srgbClr val="F37D20"/>
    <a:srgbClr val="2CDE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366"/>
    <p:restoredTop sz="94694"/>
  </p:normalViewPr>
  <p:slideViewPr>
    <p:cSldViewPr snapToGrid="0" snapToObjects="1">
      <p:cViewPr>
        <p:scale>
          <a:sx n="91" d="100"/>
          <a:sy n="91" d="100"/>
        </p:scale>
        <p:origin x="2112" y="-480"/>
      </p:cViewPr>
      <p:guideLst>
        <p:guide orient="horz" pos="3368"/>
        <p:guide pos="2381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66976" y="3321394"/>
            <a:ext cx="6425724" cy="229180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3951" y="6058694"/>
            <a:ext cx="5291773" cy="2732352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9345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8691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4803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9738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4672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9607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45419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94764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C7AEBA-BF63-F546-A78E-7B7D00EDC71A}" type="datetimeFigureOut">
              <a:rPr lang="en-US" smtClean="0"/>
              <a:t>11/9/23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1C25C3-6539-8249-82F7-C7E2B8852F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09555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C7AEBA-BF63-F546-A78E-7B7D00EDC71A}" type="datetimeFigureOut">
              <a:rPr lang="en-US" smtClean="0"/>
              <a:t>11/9/23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1C25C3-6539-8249-82F7-C7E2B8852F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56268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110573" y="618739"/>
            <a:ext cx="1275696" cy="1317667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83489" y="618739"/>
            <a:ext cx="3701091" cy="1317667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C7AEBA-BF63-F546-A78E-7B7D00EDC71A}" type="datetimeFigureOut">
              <a:rPr lang="en-US" smtClean="0"/>
              <a:t>11/9/23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1C25C3-6539-8249-82F7-C7E2B8852F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26727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C7AEBA-BF63-F546-A78E-7B7D00EDC71A}" type="datetimeFigureOut">
              <a:rPr lang="en-US" smtClean="0"/>
              <a:t>11/9/23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1C25C3-6539-8249-82F7-C7E2B8852F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45579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7162" y="6870481"/>
            <a:ext cx="6425724" cy="2123513"/>
          </a:xfrm>
        </p:spPr>
        <p:txBody>
          <a:bodyPr anchor="t"/>
          <a:lstStyle>
            <a:lvl1pPr algn="l">
              <a:defRPr sz="4317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97162" y="4531647"/>
            <a:ext cx="6425724" cy="2338834"/>
          </a:xfrm>
        </p:spPr>
        <p:txBody>
          <a:bodyPr anchor="b"/>
          <a:lstStyle>
            <a:lvl1pPr marL="0" indent="0">
              <a:buNone/>
              <a:defRPr sz="2159">
                <a:solidFill>
                  <a:schemeClr val="tx1">
                    <a:tint val="75000"/>
                  </a:schemeClr>
                </a:solidFill>
              </a:defRPr>
            </a:lvl1pPr>
            <a:lvl2pPr marL="493456" indent="0">
              <a:buNone/>
              <a:defRPr sz="1943">
                <a:solidFill>
                  <a:schemeClr val="tx1">
                    <a:tint val="75000"/>
                  </a:schemeClr>
                </a:solidFill>
              </a:defRPr>
            </a:lvl2pPr>
            <a:lvl3pPr marL="986912" indent="0">
              <a:buNone/>
              <a:defRPr sz="1727">
                <a:solidFill>
                  <a:schemeClr val="tx1">
                    <a:tint val="75000"/>
                  </a:schemeClr>
                </a:solidFill>
              </a:defRPr>
            </a:lvl3pPr>
            <a:lvl4pPr marL="1480368" indent="0">
              <a:buNone/>
              <a:defRPr sz="1511">
                <a:solidFill>
                  <a:schemeClr val="tx1">
                    <a:tint val="75000"/>
                  </a:schemeClr>
                </a:solidFill>
              </a:defRPr>
            </a:lvl4pPr>
            <a:lvl5pPr marL="1973824" indent="0">
              <a:buNone/>
              <a:defRPr sz="1511">
                <a:solidFill>
                  <a:schemeClr val="tx1">
                    <a:tint val="75000"/>
                  </a:schemeClr>
                </a:solidFill>
              </a:defRPr>
            </a:lvl5pPr>
            <a:lvl6pPr marL="2467280" indent="0">
              <a:buNone/>
              <a:defRPr sz="1511">
                <a:solidFill>
                  <a:schemeClr val="tx1">
                    <a:tint val="75000"/>
                  </a:schemeClr>
                </a:solidFill>
              </a:defRPr>
            </a:lvl6pPr>
            <a:lvl7pPr marL="2960736" indent="0">
              <a:buNone/>
              <a:defRPr sz="1511">
                <a:solidFill>
                  <a:schemeClr val="tx1">
                    <a:tint val="75000"/>
                  </a:schemeClr>
                </a:solidFill>
              </a:defRPr>
            </a:lvl7pPr>
            <a:lvl8pPr marL="3454192" indent="0">
              <a:buNone/>
              <a:defRPr sz="1511">
                <a:solidFill>
                  <a:schemeClr val="tx1">
                    <a:tint val="75000"/>
                  </a:schemeClr>
                </a:solidFill>
              </a:defRPr>
            </a:lvl8pPr>
            <a:lvl9pPr marL="3947648" indent="0">
              <a:buNone/>
              <a:defRPr sz="1511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C7AEBA-BF63-F546-A78E-7B7D00EDC71A}" type="datetimeFigureOut">
              <a:rPr lang="en-US" smtClean="0"/>
              <a:t>11/9/23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1C25C3-6539-8249-82F7-C7E2B8852F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97492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83488" y="3603539"/>
            <a:ext cx="2488393" cy="10191872"/>
          </a:xfrm>
        </p:spPr>
        <p:txBody>
          <a:bodyPr/>
          <a:lstStyle>
            <a:lvl1pPr>
              <a:defRPr sz="3022"/>
            </a:lvl1pPr>
            <a:lvl2pPr>
              <a:defRPr sz="2590"/>
            </a:lvl2pPr>
            <a:lvl3pPr>
              <a:defRPr sz="2159"/>
            </a:lvl3pPr>
            <a:lvl4pPr>
              <a:defRPr sz="1943"/>
            </a:lvl4pPr>
            <a:lvl5pPr>
              <a:defRPr sz="1943"/>
            </a:lvl5pPr>
            <a:lvl6pPr>
              <a:defRPr sz="1943"/>
            </a:lvl6pPr>
            <a:lvl7pPr>
              <a:defRPr sz="1943"/>
            </a:lvl7pPr>
            <a:lvl8pPr>
              <a:defRPr sz="1943"/>
            </a:lvl8pPr>
            <a:lvl9pPr>
              <a:defRPr sz="194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897876" y="3603539"/>
            <a:ext cx="2488393" cy="10191872"/>
          </a:xfrm>
        </p:spPr>
        <p:txBody>
          <a:bodyPr/>
          <a:lstStyle>
            <a:lvl1pPr>
              <a:defRPr sz="3022"/>
            </a:lvl1pPr>
            <a:lvl2pPr>
              <a:defRPr sz="2590"/>
            </a:lvl2pPr>
            <a:lvl3pPr>
              <a:defRPr sz="2159"/>
            </a:lvl3pPr>
            <a:lvl4pPr>
              <a:defRPr sz="1943"/>
            </a:lvl4pPr>
            <a:lvl5pPr>
              <a:defRPr sz="1943"/>
            </a:lvl5pPr>
            <a:lvl6pPr>
              <a:defRPr sz="1943"/>
            </a:lvl6pPr>
            <a:lvl7pPr>
              <a:defRPr sz="1943"/>
            </a:lvl7pPr>
            <a:lvl8pPr>
              <a:defRPr sz="1943"/>
            </a:lvl8pPr>
            <a:lvl9pPr>
              <a:defRPr sz="194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C7AEBA-BF63-F546-A78E-7B7D00EDC71A}" type="datetimeFigureOut">
              <a:rPr lang="en-US" smtClean="0"/>
              <a:t>11/9/23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1C25C3-6539-8249-82F7-C7E2B8852F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94737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7984" y="428168"/>
            <a:ext cx="6803708" cy="1781969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77984" y="2393284"/>
            <a:ext cx="3340169" cy="997407"/>
          </a:xfrm>
        </p:spPr>
        <p:txBody>
          <a:bodyPr anchor="b"/>
          <a:lstStyle>
            <a:lvl1pPr marL="0" indent="0">
              <a:buNone/>
              <a:defRPr sz="2590" b="1"/>
            </a:lvl1pPr>
            <a:lvl2pPr marL="493456" indent="0">
              <a:buNone/>
              <a:defRPr sz="2159" b="1"/>
            </a:lvl2pPr>
            <a:lvl3pPr marL="986912" indent="0">
              <a:buNone/>
              <a:defRPr sz="1943" b="1"/>
            </a:lvl3pPr>
            <a:lvl4pPr marL="1480368" indent="0">
              <a:buNone/>
              <a:defRPr sz="1727" b="1"/>
            </a:lvl4pPr>
            <a:lvl5pPr marL="1973824" indent="0">
              <a:buNone/>
              <a:defRPr sz="1727" b="1"/>
            </a:lvl5pPr>
            <a:lvl6pPr marL="2467280" indent="0">
              <a:buNone/>
              <a:defRPr sz="1727" b="1"/>
            </a:lvl6pPr>
            <a:lvl7pPr marL="2960736" indent="0">
              <a:buNone/>
              <a:defRPr sz="1727" b="1"/>
            </a:lvl7pPr>
            <a:lvl8pPr marL="3454192" indent="0">
              <a:buNone/>
              <a:defRPr sz="1727" b="1"/>
            </a:lvl8pPr>
            <a:lvl9pPr marL="3947648" indent="0">
              <a:buNone/>
              <a:defRPr sz="172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77984" y="3390691"/>
            <a:ext cx="3340169" cy="6160168"/>
          </a:xfrm>
        </p:spPr>
        <p:txBody>
          <a:bodyPr/>
          <a:lstStyle>
            <a:lvl1pPr>
              <a:defRPr sz="2590"/>
            </a:lvl1pPr>
            <a:lvl2pPr>
              <a:defRPr sz="2159"/>
            </a:lvl2pPr>
            <a:lvl3pPr>
              <a:defRPr sz="1943"/>
            </a:lvl3pPr>
            <a:lvl4pPr>
              <a:defRPr sz="1727"/>
            </a:lvl4pPr>
            <a:lvl5pPr>
              <a:defRPr sz="1727"/>
            </a:lvl5pPr>
            <a:lvl6pPr>
              <a:defRPr sz="1727"/>
            </a:lvl6pPr>
            <a:lvl7pPr>
              <a:defRPr sz="1727"/>
            </a:lvl7pPr>
            <a:lvl8pPr>
              <a:defRPr sz="1727"/>
            </a:lvl8pPr>
            <a:lvl9pPr>
              <a:defRPr sz="172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40211" y="2393284"/>
            <a:ext cx="3341481" cy="997407"/>
          </a:xfrm>
        </p:spPr>
        <p:txBody>
          <a:bodyPr anchor="b"/>
          <a:lstStyle>
            <a:lvl1pPr marL="0" indent="0">
              <a:buNone/>
              <a:defRPr sz="2590" b="1"/>
            </a:lvl1pPr>
            <a:lvl2pPr marL="493456" indent="0">
              <a:buNone/>
              <a:defRPr sz="2159" b="1"/>
            </a:lvl2pPr>
            <a:lvl3pPr marL="986912" indent="0">
              <a:buNone/>
              <a:defRPr sz="1943" b="1"/>
            </a:lvl3pPr>
            <a:lvl4pPr marL="1480368" indent="0">
              <a:buNone/>
              <a:defRPr sz="1727" b="1"/>
            </a:lvl4pPr>
            <a:lvl5pPr marL="1973824" indent="0">
              <a:buNone/>
              <a:defRPr sz="1727" b="1"/>
            </a:lvl5pPr>
            <a:lvl6pPr marL="2467280" indent="0">
              <a:buNone/>
              <a:defRPr sz="1727" b="1"/>
            </a:lvl6pPr>
            <a:lvl7pPr marL="2960736" indent="0">
              <a:buNone/>
              <a:defRPr sz="1727" b="1"/>
            </a:lvl7pPr>
            <a:lvl8pPr marL="3454192" indent="0">
              <a:buNone/>
              <a:defRPr sz="1727" b="1"/>
            </a:lvl8pPr>
            <a:lvl9pPr marL="3947648" indent="0">
              <a:buNone/>
              <a:defRPr sz="172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40211" y="3390691"/>
            <a:ext cx="3341481" cy="6160168"/>
          </a:xfrm>
        </p:spPr>
        <p:txBody>
          <a:bodyPr/>
          <a:lstStyle>
            <a:lvl1pPr>
              <a:defRPr sz="2590"/>
            </a:lvl1pPr>
            <a:lvl2pPr>
              <a:defRPr sz="2159"/>
            </a:lvl2pPr>
            <a:lvl3pPr>
              <a:defRPr sz="1943"/>
            </a:lvl3pPr>
            <a:lvl4pPr>
              <a:defRPr sz="1727"/>
            </a:lvl4pPr>
            <a:lvl5pPr>
              <a:defRPr sz="1727"/>
            </a:lvl5pPr>
            <a:lvl6pPr>
              <a:defRPr sz="1727"/>
            </a:lvl6pPr>
            <a:lvl7pPr>
              <a:defRPr sz="1727"/>
            </a:lvl7pPr>
            <a:lvl8pPr>
              <a:defRPr sz="1727"/>
            </a:lvl8pPr>
            <a:lvl9pPr>
              <a:defRPr sz="172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C7AEBA-BF63-F546-A78E-7B7D00EDC71A}" type="datetimeFigureOut">
              <a:rPr lang="en-US" smtClean="0"/>
              <a:t>11/9/23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1C25C3-6539-8249-82F7-C7E2B8852F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69150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C7AEBA-BF63-F546-A78E-7B7D00EDC71A}" type="datetimeFigureOut">
              <a:rPr lang="en-US" smtClean="0"/>
              <a:t>11/9/23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1C25C3-6539-8249-82F7-C7E2B8852F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13375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C7AEBA-BF63-F546-A78E-7B7D00EDC71A}" type="datetimeFigureOut">
              <a:rPr lang="en-US" smtClean="0"/>
              <a:t>11/9/23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1C25C3-6539-8249-82F7-C7E2B8852F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16543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7984" y="425692"/>
            <a:ext cx="2487081" cy="1811669"/>
          </a:xfrm>
        </p:spPr>
        <p:txBody>
          <a:bodyPr anchor="b"/>
          <a:lstStyle>
            <a:lvl1pPr algn="l">
              <a:defRPr sz="2159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55623" y="425693"/>
            <a:ext cx="4226069" cy="9125167"/>
          </a:xfrm>
        </p:spPr>
        <p:txBody>
          <a:bodyPr/>
          <a:lstStyle>
            <a:lvl1pPr>
              <a:defRPr sz="3454"/>
            </a:lvl1pPr>
            <a:lvl2pPr>
              <a:defRPr sz="3022"/>
            </a:lvl2pPr>
            <a:lvl3pPr>
              <a:defRPr sz="2590"/>
            </a:lvl3pPr>
            <a:lvl4pPr>
              <a:defRPr sz="2159"/>
            </a:lvl4pPr>
            <a:lvl5pPr>
              <a:defRPr sz="2159"/>
            </a:lvl5pPr>
            <a:lvl6pPr>
              <a:defRPr sz="2159"/>
            </a:lvl6pPr>
            <a:lvl7pPr>
              <a:defRPr sz="2159"/>
            </a:lvl7pPr>
            <a:lvl8pPr>
              <a:defRPr sz="2159"/>
            </a:lvl8pPr>
            <a:lvl9pPr>
              <a:defRPr sz="2159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77984" y="2237362"/>
            <a:ext cx="2487081" cy="7313498"/>
          </a:xfrm>
        </p:spPr>
        <p:txBody>
          <a:bodyPr/>
          <a:lstStyle>
            <a:lvl1pPr marL="0" indent="0">
              <a:buNone/>
              <a:defRPr sz="1511"/>
            </a:lvl1pPr>
            <a:lvl2pPr marL="493456" indent="0">
              <a:buNone/>
              <a:defRPr sz="1295"/>
            </a:lvl2pPr>
            <a:lvl3pPr marL="986912" indent="0">
              <a:buNone/>
              <a:defRPr sz="1079"/>
            </a:lvl3pPr>
            <a:lvl4pPr marL="1480368" indent="0">
              <a:buNone/>
              <a:defRPr sz="971"/>
            </a:lvl4pPr>
            <a:lvl5pPr marL="1973824" indent="0">
              <a:buNone/>
              <a:defRPr sz="971"/>
            </a:lvl5pPr>
            <a:lvl6pPr marL="2467280" indent="0">
              <a:buNone/>
              <a:defRPr sz="971"/>
            </a:lvl6pPr>
            <a:lvl7pPr marL="2960736" indent="0">
              <a:buNone/>
              <a:defRPr sz="971"/>
            </a:lvl7pPr>
            <a:lvl8pPr marL="3454192" indent="0">
              <a:buNone/>
              <a:defRPr sz="971"/>
            </a:lvl8pPr>
            <a:lvl9pPr marL="3947648" indent="0">
              <a:buNone/>
              <a:defRPr sz="97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C7AEBA-BF63-F546-A78E-7B7D00EDC71A}" type="datetimeFigureOut">
              <a:rPr lang="en-US" smtClean="0"/>
              <a:t>11/9/23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1C25C3-6539-8249-82F7-C7E2B8852F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38267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1749" y="7484269"/>
            <a:ext cx="4535805" cy="883561"/>
          </a:xfrm>
        </p:spPr>
        <p:txBody>
          <a:bodyPr anchor="b"/>
          <a:lstStyle>
            <a:lvl1pPr algn="l">
              <a:defRPr sz="2159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481749" y="955333"/>
            <a:ext cx="4535805" cy="6415088"/>
          </a:xfrm>
        </p:spPr>
        <p:txBody>
          <a:bodyPr/>
          <a:lstStyle>
            <a:lvl1pPr marL="0" indent="0">
              <a:buNone/>
              <a:defRPr sz="3454"/>
            </a:lvl1pPr>
            <a:lvl2pPr marL="493456" indent="0">
              <a:buNone/>
              <a:defRPr sz="3022"/>
            </a:lvl2pPr>
            <a:lvl3pPr marL="986912" indent="0">
              <a:buNone/>
              <a:defRPr sz="2590"/>
            </a:lvl3pPr>
            <a:lvl4pPr marL="1480368" indent="0">
              <a:buNone/>
              <a:defRPr sz="2159"/>
            </a:lvl4pPr>
            <a:lvl5pPr marL="1973824" indent="0">
              <a:buNone/>
              <a:defRPr sz="2159"/>
            </a:lvl5pPr>
            <a:lvl6pPr marL="2467280" indent="0">
              <a:buNone/>
              <a:defRPr sz="2159"/>
            </a:lvl6pPr>
            <a:lvl7pPr marL="2960736" indent="0">
              <a:buNone/>
              <a:defRPr sz="2159"/>
            </a:lvl7pPr>
            <a:lvl8pPr marL="3454192" indent="0">
              <a:buNone/>
              <a:defRPr sz="2159"/>
            </a:lvl8pPr>
            <a:lvl9pPr marL="3947648" indent="0">
              <a:buNone/>
              <a:defRPr sz="2159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1749" y="8367830"/>
            <a:ext cx="4535805" cy="1254802"/>
          </a:xfrm>
        </p:spPr>
        <p:txBody>
          <a:bodyPr/>
          <a:lstStyle>
            <a:lvl1pPr marL="0" indent="0">
              <a:buNone/>
              <a:defRPr sz="1511"/>
            </a:lvl1pPr>
            <a:lvl2pPr marL="493456" indent="0">
              <a:buNone/>
              <a:defRPr sz="1295"/>
            </a:lvl2pPr>
            <a:lvl3pPr marL="986912" indent="0">
              <a:buNone/>
              <a:defRPr sz="1079"/>
            </a:lvl3pPr>
            <a:lvl4pPr marL="1480368" indent="0">
              <a:buNone/>
              <a:defRPr sz="971"/>
            </a:lvl4pPr>
            <a:lvl5pPr marL="1973824" indent="0">
              <a:buNone/>
              <a:defRPr sz="971"/>
            </a:lvl5pPr>
            <a:lvl6pPr marL="2467280" indent="0">
              <a:buNone/>
              <a:defRPr sz="971"/>
            </a:lvl6pPr>
            <a:lvl7pPr marL="2960736" indent="0">
              <a:buNone/>
              <a:defRPr sz="971"/>
            </a:lvl7pPr>
            <a:lvl8pPr marL="3454192" indent="0">
              <a:buNone/>
              <a:defRPr sz="971"/>
            </a:lvl8pPr>
            <a:lvl9pPr marL="3947648" indent="0">
              <a:buNone/>
              <a:defRPr sz="97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C7AEBA-BF63-F546-A78E-7B7D00EDC71A}" type="datetimeFigureOut">
              <a:rPr lang="en-US" smtClean="0"/>
              <a:t>11/9/23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1C25C3-6539-8249-82F7-C7E2B8852F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14400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77984" y="428168"/>
            <a:ext cx="6803708" cy="178196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77984" y="2494758"/>
            <a:ext cx="6803708" cy="705610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77984" y="9909728"/>
            <a:ext cx="1763924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9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C7AEBA-BF63-F546-A78E-7B7D00EDC71A}" type="datetimeFigureOut">
              <a:rPr lang="en-US" smtClean="0"/>
              <a:t>11/9/23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2889" y="9909728"/>
            <a:ext cx="2393897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9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417767" y="9909728"/>
            <a:ext cx="1763924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9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1C25C3-6539-8249-82F7-C7E2B8852F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02819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93456" rtl="0" eaLnBrk="1" latinLnBrk="0" hangingPunct="1">
        <a:spcBef>
          <a:spcPct val="0"/>
        </a:spcBef>
        <a:buNone/>
        <a:defRPr sz="4749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70092" indent="-370092" algn="l" defTabSz="493456" rtl="0" eaLnBrk="1" latinLnBrk="0" hangingPunct="1">
        <a:spcBef>
          <a:spcPct val="20000"/>
        </a:spcBef>
        <a:buFont typeface="Arial"/>
        <a:buChar char="•"/>
        <a:defRPr sz="3454" kern="1200">
          <a:solidFill>
            <a:schemeClr val="tx1"/>
          </a:solidFill>
          <a:latin typeface="+mn-lt"/>
          <a:ea typeface="+mn-ea"/>
          <a:cs typeface="+mn-cs"/>
        </a:defRPr>
      </a:lvl1pPr>
      <a:lvl2pPr marL="801866" indent="-308410" algn="l" defTabSz="493456" rtl="0" eaLnBrk="1" latinLnBrk="0" hangingPunct="1">
        <a:spcBef>
          <a:spcPct val="20000"/>
        </a:spcBef>
        <a:buFont typeface="Arial"/>
        <a:buChar char="–"/>
        <a:defRPr sz="3022" kern="1200">
          <a:solidFill>
            <a:schemeClr val="tx1"/>
          </a:solidFill>
          <a:latin typeface="+mn-lt"/>
          <a:ea typeface="+mn-ea"/>
          <a:cs typeface="+mn-cs"/>
        </a:defRPr>
      </a:lvl2pPr>
      <a:lvl3pPr marL="1233640" indent="-246728" algn="l" defTabSz="493456" rtl="0" eaLnBrk="1" latinLnBrk="0" hangingPunct="1">
        <a:spcBef>
          <a:spcPct val="20000"/>
        </a:spcBef>
        <a:buFont typeface="Arial"/>
        <a:buChar char="•"/>
        <a:defRPr sz="2590" kern="1200">
          <a:solidFill>
            <a:schemeClr val="tx1"/>
          </a:solidFill>
          <a:latin typeface="+mn-lt"/>
          <a:ea typeface="+mn-ea"/>
          <a:cs typeface="+mn-cs"/>
        </a:defRPr>
      </a:lvl3pPr>
      <a:lvl4pPr marL="1727096" indent="-246728" algn="l" defTabSz="493456" rtl="0" eaLnBrk="1" latinLnBrk="0" hangingPunct="1">
        <a:spcBef>
          <a:spcPct val="20000"/>
        </a:spcBef>
        <a:buFont typeface="Arial"/>
        <a:buChar char="–"/>
        <a:defRPr sz="2159" kern="1200">
          <a:solidFill>
            <a:schemeClr val="tx1"/>
          </a:solidFill>
          <a:latin typeface="+mn-lt"/>
          <a:ea typeface="+mn-ea"/>
          <a:cs typeface="+mn-cs"/>
        </a:defRPr>
      </a:lvl4pPr>
      <a:lvl5pPr marL="2220552" indent="-246728" algn="l" defTabSz="493456" rtl="0" eaLnBrk="1" latinLnBrk="0" hangingPunct="1">
        <a:spcBef>
          <a:spcPct val="20000"/>
        </a:spcBef>
        <a:buFont typeface="Arial"/>
        <a:buChar char="»"/>
        <a:defRPr sz="2159" kern="1200">
          <a:solidFill>
            <a:schemeClr val="tx1"/>
          </a:solidFill>
          <a:latin typeface="+mn-lt"/>
          <a:ea typeface="+mn-ea"/>
          <a:cs typeface="+mn-cs"/>
        </a:defRPr>
      </a:lvl5pPr>
      <a:lvl6pPr marL="2714008" indent="-246728" algn="l" defTabSz="493456" rtl="0" eaLnBrk="1" latinLnBrk="0" hangingPunct="1">
        <a:spcBef>
          <a:spcPct val="20000"/>
        </a:spcBef>
        <a:buFont typeface="Arial"/>
        <a:buChar char="•"/>
        <a:defRPr sz="2159" kern="1200">
          <a:solidFill>
            <a:schemeClr val="tx1"/>
          </a:solidFill>
          <a:latin typeface="+mn-lt"/>
          <a:ea typeface="+mn-ea"/>
          <a:cs typeface="+mn-cs"/>
        </a:defRPr>
      </a:lvl6pPr>
      <a:lvl7pPr marL="3207464" indent="-246728" algn="l" defTabSz="493456" rtl="0" eaLnBrk="1" latinLnBrk="0" hangingPunct="1">
        <a:spcBef>
          <a:spcPct val="20000"/>
        </a:spcBef>
        <a:buFont typeface="Arial"/>
        <a:buChar char="•"/>
        <a:defRPr sz="2159" kern="1200">
          <a:solidFill>
            <a:schemeClr val="tx1"/>
          </a:solidFill>
          <a:latin typeface="+mn-lt"/>
          <a:ea typeface="+mn-ea"/>
          <a:cs typeface="+mn-cs"/>
        </a:defRPr>
      </a:lvl7pPr>
      <a:lvl8pPr marL="3700920" indent="-246728" algn="l" defTabSz="493456" rtl="0" eaLnBrk="1" latinLnBrk="0" hangingPunct="1">
        <a:spcBef>
          <a:spcPct val="20000"/>
        </a:spcBef>
        <a:buFont typeface="Arial"/>
        <a:buChar char="•"/>
        <a:defRPr sz="2159" kern="1200">
          <a:solidFill>
            <a:schemeClr val="tx1"/>
          </a:solidFill>
          <a:latin typeface="+mn-lt"/>
          <a:ea typeface="+mn-ea"/>
          <a:cs typeface="+mn-cs"/>
        </a:defRPr>
      </a:lvl8pPr>
      <a:lvl9pPr marL="4194376" indent="-246728" algn="l" defTabSz="493456" rtl="0" eaLnBrk="1" latinLnBrk="0" hangingPunct="1">
        <a:spcBef>
          <a:spcPct val="20000"/>
        </a:spcBef>
        <a:buFont typeface="Arial"/>
        <a:buChar char="•"/>
        <a:defRPr sz="215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93456" rtl="0" eaLnBrk="1" latinLnBrk="0" hangingPunct="1">
        <a:defRPr sz="1943" kern="1200">
          <a:solidFill>
            <a:schemeClr val="tx1"/>
          </a:solidFill>
          <a:latin typeface="+mn-lt"/>
          <a:ea typeface="+mn-ea"/>
          <a:cs typeface="+mn-cs"/>
        </a:defRPr>
      </a:lvl1pPr>
      <a:lvl2pPr marL="493456" algn="l" defTabSz="493456" rtl="0" eaLnBrk="1" latinLnBrk="0" hangingPunct="1">
        <a:defRPr sz="1943" kern="1200">
          <a:solidFill>
            <a:schemeClr val="tx1"/>
          </a:solidFill>
          <a:latin typeface="+mn-lt"/>
          <a:ea typeface="+mn-ea"/>
          <a:cs typeface="+mn-cs"/>
        </a:defRPr>
      </a:lvl2pPr>
      <a:lvl3pPr marL="986912" algn="l" defTabSz="493456" rtl="0" eaLnBrk="1" latinLnBrk="0" hangingPunct="1">
        <a:defRPr sz="1943" kern="1200">
          <a:solidFill>
            <a:schemeClr val="tx1"/>
          </a:solidFill>
          <a:latin typeface="+mn-lt"/>
          <a:ea typeface="+mn-ea"/>
          <a:cs typeface="+mn-cs"/>
        </a:defRPr>
      </a:lvl3pPr>
      <a:lvl4pPr marL="1480368" algn="l" defTabSz="493456" rtl="0" eaLnBrk="1" latinLnBrk="0" hangingPunct="1">
        <a:defRPr sz="1943" kern="1200">
          <a:solidFill>
            <a:schemeClr val="tx1"/>
          </a:solidFill>
          <a:latin typeface="+mn-lt"/>
          <a:ea typeface="+mn-ea"/>
          <a:cs typeface="+mn-cs"/>
        </a:defRPr>
      </a:lvl4pPr>
      <a:lvl5pPr marL="1973824" algn="l" defTabSz="493456" rtl="0" eaLnBrk="1" latinLnBrk="0" hangingPunct="1">
        <a:defRPr sz="1943" kern="1200">
          <a:solidFill>
            <a:schemeClr val="tx1"/>
          </a:solidFill>
          <a:latin typeface="+mn-lt"/>
          <a:ea typeface="+mn-ea"/>
          <a:cs typeface="+mn-cs"/>
        </a:defRPr>
      </a:lvl5pPr>
      <a:lvl6pPr marL="2467280" algn="l" defTabSz="493456" rtl="0" eaLnBrk="1" latinLnBrk="0" hangingPunct="1">
        <a:defRPr sz="1943" kern="1200">
          <a:solidFill>
            <a:schemeClr val="tx1"/>
          </a:solidFill>
          <a:latin typeface="+mn-lt"/>
          <a:ea typeface="+mn-ea"/>
          <a:cs typeface="+mn-cs"/>
        </a:defRPr>
      </a:lvl6pPr>
      <a:lvl7pPr marL="2960736" algn="l" defTabSz="493456" rtl="0" eaLnBrk="1" latinLnBrk="0" hangingPunct="1">
        <a:defRPr sz="1943" kern="1200">
          <a:solidFill>
            <a:schemeClr val="tx1"/>
          </a:solidFill>
          <a:latin typeface="+mn-lt"/>
          <a:ea typeface="+mn-ea"/>
          <a:cs typeface="+mn-cs"/>
        </a:defRPr>
      </a:lvl7pPr>
      <a:lvl8pPr marL="3454192" algn="l" defTabSz="493456" rtl="0" eaLnBrk="1" latinLnBrk="0" hangingPunct="1">
        <a:defRPr sz="1943" kern="1200">
          <a:solidFill>
            <a:schemeClr val="tx1"/>
          </a:solidFill>
          <a:latin typeface="+mn-lt"/>
          <a:ea typeface="+mn-ea"/>
          <a:cs typeface="+mn-cs"/>
        </a:defRPr>
      </a:lvl8pPr>
      <a:lvl9pPr marL="3947648" algn="l" defTabSz="493456" rtl="0" eaLnBrk="1" latinLnBrk="0" hangingPunct="1">
        <a:defRPr sz="194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289837" y="5168290"/>
            <a:ext cx="6979998" cy="1532795"/>
          </a:xfrm>
          <a:prstGeom prst="rect">
            <a:avLst/>
          </a:prstGeom>
        </p:spPr>
        <p:txBody>
          <a:bodyPr vert="horz" lIns="98694" tIns="49347" rIns="98694" bIns="49347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CHOOSE ANY OF THE 3 ITEMS BELOW FOR </a:t>
            </a:r>
            <a:r>
              <a:rPr lang="en-US" sz="3200" b="1" dirty="0">
                <a:solidFill>
                  <a:srgbClr val="7A8DA5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ONLY $1,890</a:t>
            </a:r>
          </a:p>
        </p:txBody>
      </p:sp>
      <p:sp>
        <p:nvSpPr>
          <p:cNvPr id="5" name="Subtitle 2"/>
          <p:cNvSpPr txBox="1">
            <a:spLocks/>
          </p:cNvSpPr>
          <p:nvPr/>
        </p:nvSpPr>
        <p:spPr>
          <a:xfrm>
            <a:off x="-1" y="8348161"/>
            <a:ext cx="7559675" cy="1148802"/>
          </a:xfrm>
          <a:prstGeom prst="rect">
            <a:avLst/>
          </a:prstGeom>
        </p:spPr>
        <p:txBody>
          <a:bodyPr vert="horz" lIns="98694" tIns="49347" rIns="98694" bIns="49347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259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Get in before the </a:t>
            </a:r>
            <a:r>
              <a:rPr lang="en-US" sz="2590" b="1" dirty="0">
                <a:solidFill>
                  <a:srgbClr val="7A8DA5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OFFER ENDS!</a:t>
            </a:r>
          </a:p>
          <a:p>
            <a:pPr marL="0" indent="0" algn="ctr">
              <a:lnSpc>
                <a:spcPct val="200000"/>
              </a:lnSpc>
              <a:buNone/>
            </a:pPr>
            <a:r>
              <a:rPr lang="en-US" sz="1187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Contact our car care specialist for more information today. </a:t>
            </a:r>
          </a:p>
          <a:p>
            <a:pPr marL="0" indent="0" algn="ctr">
              <a:buNone/>
            </a:pPr>
            <a:endParaRPr lang="en-US" sz="971" dirty="0">
              <a:solidFill>
                <a:srgbClr val="7A8DA5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A2D4D250-B8BC-0B40-AB85-2A59AEABE6B7}"/>
              </a:ext>
            </a:extLst>
          </p:cNvPr>
          <p:cNvSpPr/>
          <p:nvPr/>
        </p:nvSpPr>
        <p:spPr>
          <a:xfrm>
            <a:off x="635331" y="6893081"/>
            <a:ext cx="4214256" cy="849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en-US" sz="14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High Performance Surface Coating </a:t>
            </a:r>
            <a:r>
              <a:rPr lang="pl-PL" sz="14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Window</a:t>
            </a:r>
            <a:r>
              <a:rPr lang="pl-PL" sz="14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Film </a:t>
            </a:r>
            <a:r>
              <a:rPr lang="en-US" sz="14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3 year Scratch &amp; Dent Assist Program Leather Preserver </a:t>
            </a:r>
            <a:r>
              <a:rPr lang="cs-CZ" sz="14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Vinyl </a:t>
            </a:r>
            <a:r>
              <a:rPr lang="cs-CZ" sz="14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Conditioner</a:t>
            </a:r>
            <a:r>
              <a:rPr lang="cs-CZ" sz="14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 </a:t>
            </a:r>
            <a:r>
              <a:rPr lang="en-US" sz="14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Fabric Protection </a:t>
            </a:r>
            <a:endParaRPr lang="en-US" sz="1400" b="1" dirty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A3FB79A-11D6-1F47-842D-206951D2AD46}"/>
              </a:ext>
            </a:extLst>
          </p:cNvPr>
          <p:cNvSpPr/>
          <p:nvPr/>
        </p:nvSpPr>
        <p:spPr>
          <a:xfrm>
            <a:off x="4962403" y="6893081"/>
            <a:ext cx="1748640" cy="849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ct val="120000"/>
              </a:lnSpc>
            </a:pPr>
            <a:r>
              <a:rPr lang="en-US" sz="14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RRP </a:t>
            </a:r>
            <a:r>
              <a:rPr lang="en-US" sz="1400" b="1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$1,295</a:t>
            </a:r>
          </a:p>
          <a:p>
            <a:pPr algn="r">
              <a:lnSpc>
                <a:spcPct val="120000"/>
              </a:lnSpc>
            </a:pPr>
            <a:r>
              <a:rPr lang="pl-PL" sz="14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RRP </a:t>
            </a:r>
            <a:r>
              <a:rPr lang="pl-PL" sz="1400" b="1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$595</a:t>
            </a:r>
          </a:p>
          <a:p>
            <a:pPr algn="r">
              <a:lnSpc>
                <a:spcPct val="120000"/>
              </a:lnSpc>
            </a:pPr>
            <a:r>
              <a:rPr lang="en-US" sz="14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RRP </a:t>
            </a:r>
            <a:r>
              <a:rPr lang="en-US" sz="1400" b="1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$795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BA35E30E-CC70-7240-BF82-436E13C269F8}"/>
              </a:ext>
            </a:extLst>
          </p:cNvPr>
          <p:cNvSpPr txBox="1">
            <a:spLocks/>
          </p:cNvSpPr>
          <p:nvPr/>
        </p:nvSpPr>
        <p:spPr>
          <a:xfrm>
            <a:off x="289837" y="9496963"/>
            <a:ext cx="2124751" cy="1532795"/>
          </a:xfrm>
          <a:prstGeom prst="rect">
            <a:avLst/>
          </a:prstGeom>
        </p:spPr>
        <p:txBody>
          <a:bodyPr vert="horz" lIns="98694" tIns="49347" rIns="98694" bIns="49347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14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DEALER LOGO</a:t>
            </a:r>
            <a:endParaRPr lang="en-US" sz="1400" b="1" dirty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0988425B-4B56-0849-BACB-44FDC8058E1E}"/>
              </a:ext>
            </a:extLst>
          </p:cNvPr>
          <p:cNvSpPr txBox="1">
            <a:spLocks/>
          </p:cNvSpPr>
          <p:nvPr/>
        </p:nvSpPr>
        <p:spPr>
          <a:xfrm>
            <a:off x="3986214" y="9496963"/>
            <a:ext cx="3328988" cy="1532795"/>
          </a:xfrm>
          <a:prstGeom prst="rect">
            <a:avLst/>
          </a:prstGeom>
        </p:spPr>
        <p:txBody>
          <a:bodyPr vert="horz" lIns="98694" tIns="49347" rIns="98694" bIns="49347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US" sz="14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CONTACT DETAILS</a:t>
            </a:r>
            <a:endParaRPr lang="en-US" sz="1400" b="1" dirty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1061804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90</TotalTime>
  <Words>60</Words>
  <Application>Microsoft Macintosh PowerPoint</Application>
  <PresentationFormat>Custom</PresentationFormat>
  <Paragraphs>9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Open Sans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Choose any of the 2 items  below for $1,390</dc:title>
  <dc:creator>Microsoft Office User</dc:creator>
  <cp:lastModifiedBy>Kerry Becker</cp:lastModifiedBy>
  <cp:revision>15</cp:revision>
  <dcterms:created xsi:type="dcterms:W3CDTF">2013-12-12T02:35:42Z</dcterms:created>
  <dcterms:modified xsi:type="dcterms:W3CDTF">2023-11-09T03:07:32Z</dcterms:modified>
</cp:coreProperties>
</file>