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05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E344-D898-0447-9772-3502D78ED13F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B208D-83EB-424F-8BA4-6082BF9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0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98C2E-DCBC-9A42-A1BE-BD518DDBD1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765" b="5765"/>
          <a:stretch/>
        </p:blipFill>
        <p:spPr>
          <a:xfrm>
            <a:off x="5623" y="0"/>
            <a:ext cx="6858000" cy="40448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D60E69F-4EE5-6F46-9160-ECA0F3A9A8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530"/>
          <a:stretch/>
        </p:blipFill>
        <p:spPr>
          <a:xfrm>
            <a:off x="-1" y="7804789"/>
            <a:ext cx="6858000" cy="222638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0" y="7716076"/>
            <a:ext cx="6858000" cy="3093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7627" y="4887260"/>
            <a:ext cx="5216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Street Legal Window Tint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Front &amp; Rear Drive Recorder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7627" y="5641889"/>
            <a:ext cx="52165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Street Legal Window Tint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Front Drive Recorder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HYDRO G9+ Paint Surface Coating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7686913"/>
            <a:ext cx="685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Ask our aftermarket consultant for more information on these deals.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7627" y="6613511"/>
            <a:ext cx="5216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Street Legal Window Tint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Front Drive Recorder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Car Alarm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4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HYDRO G9+ Paint Surface Coating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5649" y="4884846"/>
            <a:ext cx="221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$1895 </a:t>
            </a:r>
            <a:r>
              <a:rPr lang="en-US" sz="1200" b="1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(SAVE $XXX)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5649" y="5865819"/>
            <a:ext cx="221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$1995 </a:t>
            </a:r>
            <a:r>
              <a:rPr lang="en-US" sz="1200" b="1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(SAVE $XXX)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15649" y="7076600"/>
            <a:ext cx="221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$2895 </a:t>
            </a:r>
            <a:r>
              <a:rPr lang="en-US" sz="1200" b="1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(SAVE $XXX)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5" y="4758908"/>
            <a:ext cx="1109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-15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Arial Black" charset="0"/>
                <a:cs typeface="Calibri" panose="020F0502020204030204" pitchFamily="34" charset="0"/>
              </a:rPr>
              <a:t>01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55" y="5667746"/>
            <a:ext cx="1109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-15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Arial Black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55" y="6645480"/>
            <a:ext cx="1109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-15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Arial Black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62826" y="8487153"/>
            <a:ext cx="158417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Dealership Details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2467" y="4123413"/>
            <a:ext cx="6238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Arial Black" charset="0"/>
                <a:cs typeface="Calibri" panose="020F0502020204030204" pitchFamily="34" charset="0"/>
              </a:rPr>
              <a:t>Check out these Tradie Protection Packs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87" y="478937"/>
            <a:ext cx="4137885" cy="1767393"/>
          </a:xfrm>
          <a:prstGeom prst="rect">
            <a:avLst/>
          </a:prstGeom>
          <a:effectLst>
            <a:outerShdw blurRad="152400" dist="50800" dir="5400000" sx="102000" sy="102000" algn="ctr" rotWithShape="0">
              <a:schemeClr val="tx1"/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2641823-333F-E6E6-0BF0-B98713D31395}"/>
              </a:ext>
            </a:extLst>
          </p:cNvPr>
          <p:cNvSpPr/>
          <p:nvPr/>
        </p:nvSpPr>
        <p:spPr>
          <a:xfrm>
            <a:off x="5062826" y="9228558"/>
            <a:ext cx="15841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Dealership 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</a:t>
            </a:r>
            <a:endParaRPr lang="en-US" sz="1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0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82</Words>
  <Application>Microsoft Macintosh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Schreiber</dc:creator>
  <cp:lastModifiedBy>Kerry Becker</cp:lastModifiedBy>
  <cp:revision>17</cp:revision>
  <dcterms:created xsi:type="dcterms:W3CDTF">2017-10-31T00:47:25Z</dcterms:created>
  <dcterms:modified xsi:type="dcterms:W3CDTF">2023-11-14T21:32:32Z</dcterms:modified>
</cp:coreProperties>
</file>