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8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D3F"/>
    <a:srgbClr val="B7883D"/>
    <a:srgbClr val="2A4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033F-F65D-FB49-AC75-9132538E7F9E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D952-FD19-2748-A7EF-561D0B87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FB5F-D675-D546-9BCF-6459276D20C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AFA70-83C1-5F4D-9297-4A38D905B9FA}"/>
              </a:ext>
            </a:extLst>
          </p:cNvPr>
          <p:cNvSpPr txBox="1"/>
          <p:nvPr/>
        </p:nvSpPr>
        <p:spPr>
          <a:xfrm>
            <a:off x="694622" y="8110492"/>
            <a:ext cx="5599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Choose our MX </a:t>
            </a:r>
            <a:r>
              <a:rPr lang="en-AU" sz="200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Roadview</a:t>
            </a:r>
            <a:r>
              <a:rPr lang="en-AU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dash camera and get a free 12 month Scratch &amp; Dent Membership </a:t>
            </a:r>
          </a:p>
          <a:p>
            <a:pPr algn="ctr"/>
            <a:r>
              <a:rPr lang="en-AU" sz="2400" b="1" i="0" u="none" strike="noStrike" dirty="0">
                <a:solidFill>
                  <a:srgbClr val="FBAD3F"/>
                </a:solidFill>
                <a:effectLst/>
                <a:latin typeface="Calibri" panose="020F0502020204030204" pitchFamily="34" charset="0"/>
              </a:rPr>
              <a:t>For Only $599.</a:t>
            </a:r>
            <a:endParaRPr lang="en-US" sz="1200" b="1" dirty="0">
              <a:solidFill>
                <a:srgbClr val="FBAD3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FA0D-3948-12D0-395E-2647E78024C9}"/>
              </a:ext>
            </a:extLst>
          </p:cNvPr>
          <p:cNvSpPr txBox="1"/>
          <p:nvPr/>
        </p:nvSpPr>
        <p:spPr>
          <a:xfrm>
            <a:off x="337686" y="1211179"/>
            <a:ext cx="360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&lt;Special Offer&gt;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5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58ECA46084748AD8A24F968482286" ma:contentTypeVersion="12" ma:contentTypeDescription="Create a new document." ma:contentTypeScope="" ma:versionID="f3b413d9c9417207588bccf8444928d7">
  <xsd:schema xmlns:xsd="http://www.w3.org/2001/XMLSchema" xmlns:xs="http://www.w3.org/2001/XMLSchema" xmlns:p="http://schemas.microsoft.com/office/2006/metadata/properties" xmlns:ns2="2a04f32a-ab84-44b2-951e-68de3fb58e73" xmlns:ns3="63118961-7130-43bf-af7b-f067bd1b941c" targetNamespace="http://schemas.microsoft.com/office/2006/metadata/properties" ma:root="true" ma:fieldsID="4c2cac0e7da1c4334db9240c64925eea" ns2:_="" ns3:_="">
    <xsd:import namespace="2a04f32a-ab84-44b2-951e-68de3fb58e73"/>
    <xsd:import namespace="63118961-7130-43bf-af7b-f067bd1b9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f32a-ab84-44b2-951e-68de3fb58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18961-7130-43bf-af7b-f067bd1b9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7C8E6E-67E5-43F0-BA83-A614672BA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f32a-ab84-44b2-951e-68de3fb58e73"/>
    <ds:schemaRef ds:uri="63118961-7130-43bf-af7b-f067bd1b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31E97-9D21-4962-B202-20DB1CAC97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8A4363-1481-474C-9C99-E5FC874BEC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25</Words>
  <Application>Microsoft Macintosh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24</cp:revision>
  <dcterms:created xsi:type="dcterms:W3CDTF">2020-06-02T04:29:52Z</dcterms:created>
  <dcterms:modified xsi:type="dcterms:W3CDTF">2023-11-02T02:46:29Z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0x0101007EE58ECA46084748AD8A24F968482286</vt:lpwstr>
  </property>
</Properties>
</file>