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BC658"/>
    <a:srgbClr val="34412F"/>
    <a:srgbClr val="00314F"/>
    <a:srgbClr val="CC4266"/>
    <a:srgbClr val="4858AA"/>
    <a:srgbClr val="232D1F"/>
    <a:srgbClr val="732D40"/>
    <a:srgbClr val="FF67EF"/>
    <a:srgbClr val="D86BD1"/>
    <a:srgbClr val="D83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544" y="152"/>
      </p:cViewPr>
      <p:guideLst>
        <p:guide orient="horz" pos="2159"/>
        <p:guide pos="288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E194-3E4E-664D-A4D6-43E4B042280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B091-3852-4F42-9928-E0A1191C9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45718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4571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CE0B98-300F-3339-46B3-93F8D3F11D91}"/>
              </a:ext>
            </a:extLst>
          </p:cNvPr>
          <p:cNvSpPr/>
          <p:nvPr/>
        </p:nvSpPr>
        <p:spPr>
          <a:xfrm>
            <a:off x="441960" y="5958840"/>
            <a:ext cx="6004560" cy="4084320"/>
          </a:xfrm>
          <a:prstGeom prst="rect">
            <a:avLst/>
          </a:prstGeom>
          <a:solidFill>
            <a:srgbClr val="ABC658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6196" y="6271463"/>
            <a:ext cx="5169408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401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$XXX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8344" y="7283829"/>
            <a:ext cx="3366516" cy="186204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ro-RO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Paint</a:t>
            </a:r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Surface Coating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</a:t>
            </a:r>
            <a:r>
              <a:rPr lang="sv-SE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Vinyl </a:t>
            </a:r>
            <a:r>
              <a:rPr lang="sv-SE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endParaRPr lang="sv-SE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and Carpet Protection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 Preserver</a:t>
            </a:r>
          </a:p>
          <a:p>
            <a:b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9439D-0099-FE47-B0CA-A2AD419E4724}"/>
              </a:ext>
            </a:extLst>
          </p:cNvPr>
          <p:cNvSpPr/>
          <p:nvPr/>
        </p:nvSpPr>
        <p:spPr>
          <a:xfrm>
            <a:off x="4594860" y="9388546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LOGO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898A-4F2D-1B47-B809-77FECE1E1917}"/>
              </a:ext>
            </a:extLst>
          </p:cNvPr>
          <p:cNvSpPr/>
          <p:nvPr/>
        </p:nvSpPr>
        <p:spPr>
          <a:xfrm>
            <a:off x="1072897" y="9344588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E6CF2-1C3B-474A-AC2E-F90FCDE84A48}"/>
              </a:ext>
            </a:extLst>
          </p:cNvPr>
          <p:cNvSpPr/>
          <p:nvPr/>
        </p:nvSpPr>
        <p:spPr>
          <a:xfrm>
            <a:off x="2439924" y="7283829"/>
            <a:ext cx="3075432" cy="19236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en-US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pl-PL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CEEB2-514B-444E-94A1-CC3E95B9393F}"/>
              </a:ext>
            </a:extLst>
          </p:cNvPr>
          <p:cNvSpPr txBox="1"/>
          <p:nvPr/>
        </p:nvSpPr>
        <p:spPr>
          <a:xfrm>
            <a:off x="806196" y="832534"/>
            <a:ext cx="5169408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Protect your car for your next adventure with these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Spring Offers!</a:t>
            </a:r>
            <a:endParaRPr lang="en-US" sz="3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62</Words>
  <Application>Microsoft Macintosh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39</cp:revision>
  <dcterms:created xsi:type="dcterms:W3CDTF">2016-08-31T05:30:52Z</dcterms:created>
  <dcterms:modified xsi:type="dcterms:W3CDTF">2023-11-10T01:13:29Z</dcterms:modified>
</cp:coreProperties>
</file>