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EA0"/>
    <a:srgbClr val="2C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811"/>
    <p:restoredTop sz="94830"/>
  </p:normalViewPr>
  <p:slideViewPr>
    <p:cSldViewPr snapToGrid="0" snapToObjects="1">
      <p:cViewPr>
        <p:scale>
          <a:sx n="71" d="100"/>
          <a:sy n="71" d="100"/>
        </p:scale>
        <p:origin x="3488" y="40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618739"/>
            <a:ext cx="1275696" cy="13176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618739"/>
            <a:ext cx="3701091" cy="13176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1524" y="5873562"/>
            <a:ext cx="5513790" cy="1024500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8512" y="8392907"/>
            <a:ext cx="5962651" cy="1148802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9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 CALL TO ACTION&gt;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18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 </a:t>
            </a:r>
          </a:p>
          <a:p>
            <a:pPr marL="0" indent="0" algn="ctr">
              <a:buNone/>
            </a:pPr>
            <a:endParaRPr lang="en-US" sz="97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4D250-B8BC-0B40-AB85-2A59AEABE6B7}"/>
              </a:ext>
            </a:extLst>
          </p:cNvPr>
          <p:cNvSpPr/>
          <p:nvPr/>
        </p:nvSpPr>
        <p:spPr>
          <a:xfrm>
            <a:off x="875433" y="6864098"/>
            <a:ext cx="4893599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Performance Surface Coating </a:t>
            </a:r>
          </a:p>
          <a:p>
            <a:pPr>
              <a:lnSpc>
                <a:spcPct val="120000"/>
              </a:lnSpc>
            </a:pPr>
            <a:r>
              <a:rPr lang="pl-PL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 Preserver 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FB79A-11D6-1F47-842D-206951D2AD46}"/>
              </a:ext>
            </a:extLst>
          </p:cNvPr>
          <p:cNvSpPr/>
          <p:nvPr/>
        </p:nvSpPr>
        <p:spPr>
          <a:xfrm>
            <a:off x="4780064" y="6864098"/>
            <a:ext cx="1748640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B142E9-7E27-CA46-8ECE-FC560661DF50}"/>
              </a:ext>
            </a:extLst>
          </p:cNvPr>
          <p:cNvSpPr txBox="1">
            <a:spLocks/>
          </p:cNvSpPr>
          <p:nvPr/>
        </p:nvSpPr>
        <p:spPr>
          <a:xfrm>
            <a:off x="1248230" y="4428832"/>
            <a:ext cx="5063214" cy="1361042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5400" b="1" dirty="0">
                <a:latin typeface="Bad Script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WEEKEND SALE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22A6EBC-1CB5-4E4D-BCF5-3F8B14603435}"/>
              </a:ext>
            </a:extLst>
          </p:cNvPr>
          <p:cNvSpPr txBox="1">
            <a:spLocks/>
          </p:cNvSpPr>
          <p:nvPr/>
        </p:nvSpPr>
        <p:spPr>
          <a:xfrm>
            <a:off x="703442" y="8962822"/>
            <a:ext cx="2376944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DEALER LOGO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98B96CD-16E7-CC45-9710-8DF2CE9A4559}"/>
              </a:ext>
            </a:extLst>
          </p:cNvPr>
          <p:cNvSpPr txBox="1">
            <a:spLocks/>
          </p:cNvSpPr>
          <p:nvPr/>
        </p:nvSpPr>
        <p:spPr>
          <a:xfrm>
            <a:off x="4479289" y="8962822"/>
            <a:ext cx="2376944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</a:t>
            </a:r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64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Bad Script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any of the 2 items  below for $1,390</dc:title>
  <dc:creator>Microsoft Office User</dc:creator>
  <cp:lastModifiedBy>Kerry Becker</cp:lastModifiedBy>
  <cp:revision>15</cp:revision>
  <dcterms:created xsi:type="dcterms:W3CDTF">2013-12-12T02:35:42Z</dcterms:created>
  <dcterms:modified xsi:type="dcterms:W3CDTF">2023-11-10T00:06:54Z</dcterms:modified>
</cp:coreProperties>
</file>