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7559675" cy="10691813"/>
  <p:notesSz cx="6858000" cy="9144000"/>
  <p:defaultTextStyle>
    <a:defPPr>
      <a:defRPr lang="en-US"/>
    </a:defPPr>
    <a:lvl1pPr marL="0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7EA0"/>
    <a:srgbClr val="2CD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0811"/>
    <p:restoredTop sz="94830"/>
  </p:normalViewPr>
  <p:slideViewPr>
    <p:cSldViewPr snapToGrid="0" snapToObjects="1">
      <p:cViewPr>
        <p:scale>
          <a:sx n="71" d="100"/>
          <a:sy n="71" d="100"/>
        </p:scale>
        <p:origin x="3488" y="400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4"/>
            <a:ext cx="6425724" cy="229180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1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6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0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3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0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4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7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55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26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618739"/>
            <a:ext cx="1275696" cy="131766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89" y="618739"/>
            <a:ext cx="3701091" cy="131766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7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5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1"/>
            <a:ext cx="6425724" cy="2123513"/>
          </a:xfrm>
        </p:spPr>
        <p:txBody>
          <a:bodyPr anchor="t"/>
          <a:lstStyle>
            <a:lvl1pPr algn="l">
              <a:defRPr sz="431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7"/>
            <a:ext cx="6425724" cy="2338834"/>
          </a:xfrm>
        </p:spPr>
        <p:txBody>
          <a:bodyPr anchor="b"/>
          <a:lstStyle>
            <a:lvl1pPr marL="0" indent="0">
              <a:buNone/>
              <a:defRPr sz="2159">
                <a:solidFill>
                  <a:schemeClr val="tx1">
                    <a:tint val="75000"/>
                  </a:schemeClr>
                </a:solidFill>
              </a:defRPr>
            </a:lvl1pPr>
            <a:lvl2pPr marL="493456" indent="0">
              <a:buNone/>
              <a:defRPr sz="1943">
                <a:solidFill>
                  <a:schemeClr val="tx1">
                    <a:tint val="75000"/>
                  </a:schemeClr>
                </a:solidFill>
              </a:defRPr>
            </a:lvl2pPr>
            <a:lvl3pPr marL="986912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3pPr>
            <a:lvl4pPr marL="1480368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4pPr>
            <a:lvl5pPr marL="1973824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5pPr>
            <a:lvl6pPr marL="2467280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6pPr>
            <a:lvl7pPr marL="2960736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7pPr>
            <a:lvl8pPr marL="3454192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8pPr>
            <a:lvl9pPr marL="3947648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49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488" y="3603539"/>
            <a:ext cx="2488393" cy="10191872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7876" y="3603539"/>
            <a:ext cx="2488393" cy="10191872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7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393284"/>
            <a:ext cx="3340169" cy="997407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3456" indent="0">
              <a:buNone/>
              <a:defRPr sz="2159" b="1"/>
            </a:lvl2pPr>
            <a:lvl3pPr marL="986912" indent="0">
              <a:buNone/>
              <a:defRPr sz="1943" b="1"/>
            </a:lvl3pPr>
            <a:lvl4pPr marL="1480368" indent="0">
              <a:buNone/>
              <a:defRPr sz="1727" b="1"/>
            </a:lvl4pPr>
            <a:lvl5pPr marL="1973824" indent="0">
              <a:buNone/>
              <a:defRPr sz="1727" b="1"/>
            </a:lvl5pPr>
            <a:lvl6pPr marL="2467280" indent="0">
              <a:buNone/>
              <a:defRPr sz="1727" b="1"/>
            </a:lvl6pPr>
            <a:lvl7pPr marL="2960736" indent="0">
              <a:buNone/>
              <a:defRPr sz="1727" b="1"/>
            </a:lvl7pPr>
            <a:lvl8pPr marL="3454192" indent="0">
              <a:buNone/>
              <a:defRPr sz="1727" b="1"/>
            </a:lvl8pPr>
            <a:lvl9pPr marL="3947648" indent="0">
              <a:buNone/>
              <a:defRPr sz="17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4" y="3390691"/>
            <a:ext cx="3340169" cy="6160168"/>
          </a:xfrm>
        </p:spPr>
        <p:txBody>
          <a:bodyPr/>
          <a:lstStyle>
            <a:lvl1pPr>
              <a:defRPr sz="2590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1" y="2393284"/>
            <a:ext cx="3341481" cy="997407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3456" indent="0">
              <a:buNone/>
              <a:defRPr sz="2159" b="1"/>
            </a:lvl2pPr>
            <a:lvl3pPr marL="986912" indent="0">
              <a:buNone/>
              <a:defRPr sz="1943" b="1"/>
            </a:lvl3pPr>
            <a:lvl4pPr marL="1480368" indent="0">
              <a:buNone/>
              <a:defRPr sz="1727" b="1"/>
            </a:lvl4pPr>
            <a:lvl5pPr marL="1973824" indent="0">
              <a:buNone/>
              <a:defRPr sz="1727" b="1"/>
            </a:lvl5pPr>
            <a:lvl6pPr marL="2467280" indent="0">
              <a:buNone/>
              <a:defRPr sz="1727" b="1"/>
            </a:lvl6pPr>
            <a:lvl7pPr marL="2960736" indent="0">
              <a:buNone/>
              <a:defRPr sz="1727" b="1"/>
            </a:lvl7pPr>
            <a:lvl8pPr marL="3454192" indent="0">
              <a:buNone/>
              <a:defRPr sz="1727" b="1"/>
            </a:lvl8pPr>
            <a:lvl9pPr marL="3947648" indent="0">
              <a:buNone/>
              <a:defRPr sz="17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1" y="3390691"/>
            <a:ext cx="3341481" cy="6160168"/>
          </a:xfrm>
        </p:spPr>
        <p:txBody>
          <a:bodyPr/>
          <a:lstStyle>
            <a:lvl1pPr>
              <a:defRPr sz="2590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1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3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5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425692"/>
            <a:ext cx="2487081" cy="1811669"/>
          </a:xfrm>
        </p:spPr>
        <p:txBody>
          <a:bodyPr anchor="b"/>
          <a:lstStyle>
            <a:lvl1pPr algn="l">
              <a:defRPr sz="215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3" y="425693"/>
            <a:ext cx="4226069" cy="9125167"/>
          </a:xfrm>
        </p:spPr>
        <p:txBody>
          <a:bodyPr/>
          <a:lstStyle>
            <a:lvl1pPr>
              <a:defRPr sz="3454"/>
            </a:lvl1pPr>
            <a:lvl2pPr>
              <a:defRPr sz="3022"/>
            </a:lvl2pPr>
            <a:lvl3pPr>
              <a:defRPr sz="2590"/>
            </a:lvl3pPr>
            <a:lvl4pPr>
              <a:defRPr sz="2159"/>
            </a:lvl4pPr>
            <a:lvl5pPr>
              <a:defRPr sz="2159"/>
            </a:lvl5pPr>
            <a:lvl6pPr>
              <a:defRPr sz="2159"/>
            </a:lvl6pPr>
            <a:lvl7pPr>
              <a:defRPr sz="2159"/>
            </a:lvl7pPr>
            <a:lvl8pPr>
              <a:defRPr sz="2159"/>
            </a:lvl8pPr>
            <a:lvl9pPr>
              <a:defRPr sz="215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4" y="2237362"/>
            <a:ext cx="2487081" cy="7313498"/>
          </a:xfrm>
        </p:spPr>
        <p:txBody>
          <a:bodyPr/>
          <a:lstStyle>
            <a:lvl1pPr marL="0" indent="0">
              <a:buNone/>
              <a:defRPr sz="1511"/>
            </a:lvl1pPr>
            <a:lvl2pPr marL="493456" indent="0">
              <a:buNone/>
              <a:defRPr sz="1295"/>
            </a:lvl2pPr>
            <a:lvl3pPr marL="986912" indent="0">
              <a:buNone/>
              <a:defRPr sz="1079"/>
            </a:lvl3pPr>
            <a:lvl4pPr marL="1480368" indent="0">
              <a:buNone/>
              <a:defRPr sz="971"/>
            </a:lvl4pPr>
            <a:lvl5pPr marL="1973824" indent="0">
              <a:buNone/>
              <a:defRPr sz="971"/>
            </a:lvl5pPr>
            <a:lvl6pPr marL="2467280" indent="0">
              <a:buNone/>
              <a:defRPr sz="971"/>
            </a:lvl6pPr>
            <a:lvl7pPr marL="2960736" indent="0">
              <a:buNone/>
              <a:defRPr sz="971"/>
            </a:lvl7pPr>
            <a:lvl8pPr marL="3454192" indent="0">
              <a:buNone/>
              <a:defRPr sz="971"/>
            </a:lvl8pPr>
            <a:lvl9pPr marL="3947648" indent="0">
              <a:buNone/>
              <a:defRPr sz="9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2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49" y="7484269"/>
            <a:ext cx="4535805" cy="883561"/>
          </a:xfrm>
        </p:spPr>
        <p:txBody>
          <a:bodyPr anchor="b"/>
          <a:lstStyle>
            <a:lvl1pPr algn="l">
              <a:defRPr sz="215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3454"/>
            </a:lvl1pPr>
            <a:lvl2pPr marL="493456" indent="0">
              <a:buNone/>
              <a:defRPr sz="3022"/>
            </a:lvl2pPr>
            <a:lvl3pPr marL="986912" indent="0">
              <a:buNone/>
              <a:defRPr sz="2590"/>
            </a:lvl3pPr>
            <a:lvl4pPr marL="1480368" indent="0">
              <a:buNone/>
              <a:defRPr sz="2159"/>
            </a:lvl4pPr>
            <a:lvl5pPr marL="1973824" indent="0">
              <a:buNone/>
              <a:defRPr sz="2159"/>
            </a:lvl5pPr>
            <a:lvl6pPr marL="2467280" indent="0">
              <a:buNone/>
              <a:defRPr sz="2159"/>
            </a:lvl6pPr>
            <a:lvl7pPr marL="2960736" indent="0">
              <a:buNone/>
              <a:defRPr sz="2159"/>
            </a:lvl7pPr>
            <a:lvl8pPr marL="3454192" indent="0">
              <a:buNone/>
              <a:defRPr sz="2159"/>
            </a:lvl8pPr>
            <a:lvl9pPr marL="3947648" indent="0">
              <a:buNone/>
              <a:defRPr sz="215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49" y="8367830"/>
            <a:ext cx="4535805" cy="1254802"/>
          </a:xfrm>
        </p:spPr>
        <p:txBody>
          <a:bodyPr/>
          <a:lstStyle>
            <a:lvl1pPr marL="0" indent="0">
              <a:buNone/>
              <a:defRPr sz="1511"/>
            </a:lvl1pPr>
            <a:lvl2pPr marL="493456" indent="0">
              <a:buNone/>
              <a:defRPr sz="1295"/>
            </a:lvl2pPr>
            <a:lvl3pPr marL="986912" indent="0">
              <a:buNone/>
              <a:defRPr sz="1079"/>
            </a:lvl3pPr>
            <a:lvl4pPr marL="1480368" indent="0">
              <a:buNone/>
              <a:defRPr sz="971"/>
            </a:lvl4pPr>
            <a:lvl5pPr marL="1973824" indent="0">
              <a:buNone/>
              <a:defRPr sz="971"/>
            </a:lvl5pPr>
            <a:lvl6pPr marL="2467280" indent="0">
              <a:buNone/>
              <a:defRPr sz="971"/>
            </a:lvl6pPr>
            <a:lvl7pPr marL="2960736" indent="0">
              <a:buNone/>
              <a:defRPr sz="971"/>
            </a:lvl7pPr>
            <a:lvl8pPr marL="3454192" indent="0">
              <a:buNone/>
              <a:defRPr sz="971"/>
            </a:lvl8pPr>
            <a:lvl9pPr marL="3947648" indent="0">
              <a:buNone/>
              <a:defRPr sz="9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4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8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7AEBA-BF63-F546-A78E-7B7D00EDC71A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8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3456" rtl="0" eaLnBrk="1" latinLnBrk="0" hangingPunct="1">
        <a:spcBef>
          <a:spcPct val="0"/>
        </a:spcBef>
        <a:buNone/>
        <a:defRPr sz="47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092" indent="-370092" algn="l" defTabSz="493456" rtl="0" eaLnBrk="1" latinLnBrk="0" hangingPunct="1">
        <a:spcBef>
          <a:spcPct val="20000"/>
        </a:spcBef>
        <a:buFont typeface="Arial"/>
        <a:buChar char="•"/>
        <a:defRPr sz="3454" kern="1200">
          <a:solidFill>
            <a:schemeClr val="tx1"/>
          </a:solidFill>
          <a:latin typeface="+mn-lt"/>
          <a:ea typeface="+mn-ea"/>
          <a:cs typeface="+mn-cs"/>
        </a:defRPr>
      </a:lvl1pPr>
      <a:lvl2pPr marL="801866" indent="-308410" algn="l" defTabSz="493456" rtl="0" eaLnBrk="1" latinLnBrk="0" hangingPunct="1">
        <a:spcBef>
          <a:spcPct val="20000"/>
        </a:spcBef>
        <a:buFont typeface="Arial"/>
        <a:buChar char="–"/>
        <a:defRPr sz="3022" kern="1200">
          <a:solidFill>
            <a:schemeClr val="tx1"/>
          </a:solidFill>
          <a:latin typeface="+mn-lt"/>
          <a:ea typeface="+mn-ea"/>
          <a:cs typeface="+mn-cs"/>
        </a:defRPr>
      </a:lvl2pPr>
      <a:lvl3pPr marL="1233640" indent="-246728" algn="l" defTabSz="493456" rtl="0" eaLnBrk="1" latinLnBrk="0" hangingPunct="1">
        <a:spcBef>
          <a:spcPct val="20000"/>
        </a:spcBef>
        <a:buFont typeface="Arial"/>
        <a:buChar char="•"/>
        <a:defRPr sz="2590" kern="1200">
          <a:solidFill>
            <a:schemeClr val="tx1"/>
          </a:solidFill>
          <a:latin typeface="+mn-lt"/>
          <a:ea typeface="+mn-ea"/>
          <a:cs typeface="+mn-cs"/>
        </a:defRPr>
      </a:lvl3pPr>
      <a:lvl4pPr marL="1727096" indent="-246728" algn="l" defTabSz="493456" rtl="0" eaLnBrk="1" latinLnBrk="0" hangingPunct="1">
        <a:spcBef>
          <a:spcPct val="20000"/>
        </a:spcBef>
        <a:buFont typeface="Arial"/>
        <a:buChar char="–"/>
        <a:defRPr sz="2159" kern="1200">
          <a:solidFill>
            <a:schemeClr val="tx1"/>
          </a:solidFill>
          <a:latin typeface="+mn-lt"/>
          <a:ea typeface="+mn-ea"/>
          <a:cs typeface="+mn-cs"/>
        </a:defRPr>
      </a:lvl4pPr>
      <a:lvl5pPr marL="2220552" indent="-246728" algn="l" defTabSz="493456" rtl="0" eaLnBrk="1" latinLnBrk="0" hangingPunct="1">
        <a:spcBef>
          <a:spcPct val="20000"/>
        </a:spcBef>
        <a:buFont typeface="Arial"/>
        <a:buChar char="»"/>
        <a:defRPr sz="2159" kern="1200">
          <a:solidFill>
            <a:schemeClr val="tx1"/>
          </a:solidFill>
          <a:latin typeface="+mn-lt"/>
          <a:ea typeface="+mn-ea"/>
          <a:cs typeface="+mn-cs"/>
        </a:defRPr>
      </a:lvl5pPr>
      <a:lvl6pPr marL="2714008" indent="-246728" algn="l" defTabSz="493456" rtl="0" eaLnBrk="1" latinLnBrk="0" hangingPunct="1">
        <a:spcBef>
          <a:spcPct val="20000"/>
        </a:spcBef>
        <a:buFont typeface="Arial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6pPr>
      <a:lvl7pPr marL="3207464" indent="-246728" algn="l" defTabSz="493456" rtl="0" eaLnBrk="1" latinLnBrk="0" hangingPunct="1">
        <a:spcBef>
          <a:spcPct val="20000"/>
        </a:spcBef>
        <a:buFont typeface="Arial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7pPr>
      <a:lvl8pPr marL="3700920" indent="-246728" algn="l" defTabSz="493456" rtl="0" eaLnBrk="1" latinLnBrk="0" hangingPunct="1">
        <a:spcBef>
          <a:spcPct val="20000"/>
        </a:spcBef>
        <a:buFont typeface="Arial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8pPr>
      <a:lvl9pPr marL="4194376" indent="-246728" algn="l" defTabSz="493456" rtl="0" eaLnBrk="1" latinLnBrk="0" hangingPunct="1">
        <a:spcBef>
          <a:spcPct val="20000"/>
        </a:spcBef>
        <a:buFont typeface="Arial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456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6912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368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3824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280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0736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192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7648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DDA6834-2FF7-0F8D-955D-1E9E111900D1}"/>
              </a:ext>
            </a:extLst>
          </p:cNvPr>
          <p:cNvSpPr/>
          <p:nvPr/>
        </p:nvSpPr>
        <p:spPr>
          <a:xfrm>
            <a:off x="833894" y="5341697"/>
            <a:ext cx="5891887" cy="1574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1524" y="2541728"/>
            <a:ext cx="5513790" cy="1024500"/>
          </a:xfrm>
          <a:prstGeom prst="rect">
            <a:avLst/>
          </a:prstGeom>
        </p:spPr>
        <p:txBody>
          <a:bodyPr vert="horz" lIns="98694" tIns="49347" rIns="98694" bIns="49347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CHOOSE ANY OF THE 3 ITEMS BELOW FOR </a:t>
            </a:r>
            <a:r>
              <a: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ONLY $1,890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98512" y="5554334"/>
            <a:ext cx="5962651" cy="1148802"/>
          </a:xfrm>
          <a:prstGeom prst="rect">
            <a:avLst/>
          </a:prstGeom>
        </p:spPr>
        <p:txBody>
          <a:bodyPr vert="horz" lIns="98694" tIns="49347" rIns="98694" bIns="49347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59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&lt;INSERT CALL TO ACTION&gt;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118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 our car care specialist for more information today.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118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&lt;INSERT CONTACT DETAILS&gt; </a:t>
            </a:r>
          </a:p>
          <a:p>
            <a:pPr marL="0" indent="0" algn="ctr">
              <a:buNone/>
            </a:pPr>
            <a:endParaRPr lang="en-US" sz="97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D4D250-B8BC-0B40-AB85-2A59AEABE6B7}"/>
              </a:ext>
            </a:extLst>
          </p:cNvPr>
          <p:cNvSpPr/>
          <p:nvPr/>
        </p:nvSpPr>
        <p:spPr>
          <a:xfrm>
            <a:off x="875433" y="3785734"/>
            <a:ext cx="4893599" cy="1108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High Performance Surface Coating </a:t>
            </a:r>
          </a:p>
          <a:p>
            <a:pPr>
              <a:lnSpc>
                <a:spcPct val="120000"/>
              </a:lnSpc>
            </a:pPr>
            <a:r>
              <a:rPr lang="pl-PL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Window</a:t>
            </a: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Film 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 year Scratch &amp; Dent Assist Program 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Leather Preserver </a:t>
            </a:r>
            <a:r>
              <a:rPr lang="cs-CZ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Vinyl </a:t>
            </a:r>
            <a:r>
              <a:rPr lang="cs-CZ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Conditioner</a:t>
            </a:r>
            <a:r>
              <a:rPr lang="cs-CZ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Fabric Protection </a:t>
            </a:r>
            <a:endParaRPr lang="en-US"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3FB79A-11D6-1F47-842D-206951D2AD46}"/>
              </a:ext>
            </a:extLst>
          </p:cNvPr>
          <p:cNvSpPr/>
          <p:nvPr/>
        </p:nvSpPr>
        <p:spPr>
          <a:xfrm>
            <a:off x="4780064" y="3785734"/>
            <a:ext cx="1748640" cy="1108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RRP </a:t>
            </a:r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$1,295</a:t>
            </a:r>
          </a:p>
          <a:p>
            <a:pPr algn="r">
              <a:lnSpc>
                <a:spcPct val="120000"/>
              </a:lnSpc>
            </a:pPr>
            <a:r>
              <a:rPr lang="pl-PL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RRP </a:t>
            </a:r>
            <a:r>
              <a:rPr lang="pl-PL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$595</a:t>
            </a:r>
          </a:p>
          <a:p>
            <a:pPr algn="r">
              <a:lnSpc>
                <a:spcPct val="120000"/>
              </a:lnSpc>
            </a:pP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RRP </a:t>
            </a:r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$595</a:t>
            </a:r>
          </a:p>
          <a:p>
            <a:pPr algn="r">
              <a:lnSpc>
                <a:spcPct val="120000"/>
              </a:lnSpc>
            </a:pP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RRP </a:t>
            </a:r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$795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7B142E9-7E27-CA46-8ECE-FC560661DF50}"/>
              </a:ext>
            </a:extLst>
          </p:cNvPr>
          <p:cNvSpPr txBox="1">
            <a:spLocks/>
          </p:cNvSpPr>
          <p:nvPr/>
        </p:nvSpPr>
        <p:spPr>
          <a:xfrm>
            <a:off x="798512" y="538700"/>
            <a:ext cx="6084899" cy="1877496"/>
          </a:xfrm>
          <a:prstGeom prst="rect">
            <a:avLst/>
          </a:prstGeom>
        </p:spPr>
        <p:txBody>
          <a:bodyPr vert="horz" lIns="98694" tIns="49347" rIns="98694" bIns="49347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5400" b="1" dirty="0">
                <a:latin typeface="Bad Script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&lt;INSERT SALE NAME&gt;</a:t>
            </a:r>
          </a:p>
          <a:p>
            <a:pPr>
              <a:lnSpc>
                <a:spcPct val="120000"/>
              </a:lnSpc>
            </a:pPr>
            <a:r>
              <a:rPr lang="en-US" sz="5400" b="1" dirty="0">
                <a:latin typeface="Bad Script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SUMMER MADNESS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22A6EBC-1CB5-4E4D-BCF5-3F8B14603435}"/>
              </a:ext>
            </a:extLst>
          </p:cNvPr>
          <p:cNvSpPr txBox="1">
            <a:spLocks/>
          </p:cNvSpPr>
          <p:nvPr/>
        </p:nvSpPr>
        <p:spPr>
          <a:xfrm>
            <a:off x="237277" y="9442212"/>
            <a:ext cx="2376944" cy="1532795"/>
          </a:xfrm>
          <a:prstGeom prst="rect">
            <a:avLst/>
          </a:prstGeom>
        </p:spPr>
        <p:txBody>
          <a:bodyPr vert="horz" lIns="98694" tIns="49347" rIns="98694" bIns="49347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DEALER LOGO</a:t>
            </a:r>
            <a:endParaRPr lang="en-US" sz="24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618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72</Words>
  <Application>Microsoft Macintosh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Bad Script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Choose any of the 2 items  below for $1,390</dc:title>
  <dc:creator>Microsoft Office User</dc:creator>
  <cp:lastModifiedBy>Kerry Becker</cp:lastModifiedBy>
  <cp:revision>16</cp:revision>
  <dcterms:created xsi:type="dcterms:W3CDTF">2013-12-12T02:35:42Z</dcterms:created>
  <dcterms:modified xsi:type="dcterms:W3CDTF">2023-11-10T00:08:59Z</dcterms:modified>
</cp:coreProperties>
</file>