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1F26"/>
    <a:srgbClr val="A5D5E6"/>
    <a:srgbClr val="E4524D"/>
    <a:srgbClr val="F9B855"/>
    <a:srgbClr val="3D4F22"/>
    <a:srgbClr val="EC9FA5"/>
    <a:srgbClr val="F37D20"/>
    <a:srgbClr val="2C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/>
    <p:restoredTop sz="94694"/>
  </p:normalViewPr>
  <p:slideViewPr>
    <p:cSldViewPr snapToGrid="0" snapToObjects="1">
      <p:cViewPr>
        <p:scale>
          <a:sx n="76" d="100"/>
          <a:sy n="76" d="100"/>
        </p:scale>
        <p:origin x="2680" y="264"/>
      </p:cViewPr>
      <p:guideLst>
        <p:guide orient="horz" pos="336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5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0573" y="618739"/>
            <a:ext cx="1275696" cy="131766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489" y="618739"/>
            <a:ext cx="3701091" cy="131766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2" y="6870481"/>
            <a:ext cx="6425724" cy="2123513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62" y="4531647"/>
            <a:ext cx="6425724" cy="2338834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4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88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876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393284"/>
            <a:ext cx="3340169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84" y="3390691"/>
            <a:ext cx="3340169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211" y="2393284"/>
            <a:ext cx="3341481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1" y="3390691"/>
            <a:ext cx="3341481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1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5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5692"/>
            <a:ext cx="2487081" cy="1811669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9" cy="9125167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4" y="2237362"/>
            <a:ext cx="2487081" cy="7313498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2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1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494758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984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AEBA-BF63-F546-A78E-7B7D00EDC71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889" y="9909728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7767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456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493456" rtl="0" eaLnBrk="1" latinLnBrk="0" hangingPunct="1">
        <a:spcBef>
          <a:spcPct val="20000"/>
        </a:spcBef>
        <a:buFont typeface="Arial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493456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493456" rtl="0" eaLnBrk="1" latinLnBrk="0" hangingPunct="1">
        <a:spcBef>
          <a:spcPct val="20000"/>
        </a:spcBef>
        <a:buFont typeface="Arial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493456" rtl="0" eaLnBrk="1" latinLnBrk="0" hangingPunct="1">
        <a:spcBef>
          <a:spcPct val="20000"/>
        </a:spcBef>
        <a:buFont typeface="Arial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493456" rtl="0" eaLnBrk="1" latinLnBrk="0" hangingPunct="1">
        <a:spcBef>
          <a:spcPct val="20000"/>
        </a:spcBef>
        <a:buFont typeface="Arial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DF8D43-E714-F658-3C76-D271768078FE}"/>
              </a:ext>
            </a:extLst>
          </p:cNvPr>
          <p:cNvSpPr/>
          <p:nvPr/>
        </p:nvSpPr>
        <p:spPr>
          <a:xfrm>
            <a:off x="606869" y="1726914"/>
            <a:ext cx="6345936" cy="723798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4120" y="3308305"/>
            <a:ext cx="4851431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EX.// CHOOSE ANY OF THE 3 ITEMS BELOW FOR </a:t>
            </a:r>
            <a:r>
              <a:rPr lang="en-US" sz="2000" b="1" dirty="0">
                <a:solidFill>
                  <a:srgbClr val="DD1F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$1,890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97071" y="6845700"/>
            <a:ext cx="5565530" cy="409086"/>
          </a:xfrm>
          <a:prstGeom prst="rect">
            <a:avLst/>
          </a:prstGeom>
        </p:spPr>
        <p:txBody>
          <a:bodyPr vert="horz" lIns="98694" tIns="49347" rIns="98694" bIns="49347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in before the time </a:t>
            </a:r>
            <a:r>
              <a:rPr lang="en-US" sz="2000" b="1" dirty="0">
                <a:solidFill>
                  <a:srgbClr val="DD1F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runs out!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4D250-B8BC-0B40-AB85-2A59AEABE6B7}"/>
              </a:ext>
            </a:extLst>
          </p:cNvPr>
          <p:cNvSpPr/>
          <p:nvPr/>
        </p:nvSpPr>
        <p:spPr>
          <a:xfrm>
            <a:off x="1407513" y="5116691"/>
            <a:ext cx="3290891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year Scratch &amp; Dent Assist Program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Leather Preserver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Vinyl </a:t>
            </a:r>
            <a:r>
              <a:rPr lang="cs-CZ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Conditioner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 Protection 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FB79A-11D6-1F47-842D-206951D2AD46}"/>
              </a:ext>
            </a:extLst>
          </p:cNvPr>
          <p:cNvSpPr/>
          <p:nvPr/>
        </p:nvSpPr>
        <p:spPr>
          <a:xfrm>
            <a:off x="4347191" y="5116691"/>
            <a:ext cx="1748640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en-US" sz="1400" b="1" dirty="0">
                <a:solidFill>
                  <a:srgbClr val="DD1F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$1,295</a:t>
            </a:r>
          </a:p>
          <a:p>
            <a:pPr algn="r">
              <a:lnSpc>
                <a:spcPct val="12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pl-PL" sz="1400" b="1" dirty="0">
                <a:solidFill>
                  <a:srgbClr val="DD1F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rgbClr val="DD1F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rgbClr val="DD1F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$795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35E30E-CC70-7240-BF82-436E13C269F8}"/>
              </a:ext>
            </a:extLst>
          </p:cNvPr>
          <p:cNvSpPr txBox="1">
            <a:spLocks/>
          </p:cNvSpPr>
          <p:nvPr/>
        </p:nvSpPr>
        <p:spPr>
          <a:xfrm>
            <a:off x="5221511" y="7907076"/>
            <a:ext cx="1449584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DEALER LOGO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88425B-4B56-0849-BACB-44FDC8058E1E}"/>
              </a:ext>
            </a:extLst>
          </p:cNvPr>
          <p:cNvSpPr txBox="1">
            <a:spLocks/>
          </p:cNvSpPr>
          <p:nvPr/>
        </p:nvSpPr>
        <p:spPr>
          <a:xfrm>
            <a:off x="866227" y="7814685"/>
            <a:ext cx="1821072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DETAILS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5963F-7B57-B146-AE1E-3777267DC5B8}"/>
              </a:ext>
            </a:extLst>
          </p:cNvPr>
          <p:cNvSpPr/>
          <p:nvPr/>
        </p:nvSpPr>
        <p:spPr>
          <a:xfrm>
            <a:off x="1374508" y="7171845"/>
            <a:ext cx="4810656" cy="409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our car care specialist for more information today. 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0BFE7D-8757-29B6-A094-BF6C733495E7}"/>
              </a:ext>
            </a:extLst>
          </p:cNvPr>
          <p:cNvSpPr txBox="1">
            <a:spLocks/>
          </p:cNvSpPr>
          <p:nvPr/>
        </p:nvSpPr>
        <p:spPr>
          <a:xfrm>
            <a:off x="2087561" y="1924526"/>
            <a:ext cx="3384552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Valentine’s Day </a:t>
            </a:r>
            <a:r>
              <a:rPr lang="en-US" sz="3600" b="1" dirty="0">
                <a:solidFill>
                  <a:srgbClr val="DD1F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Offer!</a:t>
            </a:r>
          </a:p>
        </p:txBody>
      </p:sp>
    </p:spTree>
    <p:extLst>
      <p:ext uri="{BB962C8B-B14F-4D97-AF65-F5344CB8AC3E}">
        <p14:creationId xmlns:p14="http://schemas.microsoft.com/office/powerpoint/2010/main" val="371061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65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any of the 2 items  below for $1,390</dc:title>
  <dc:creator>Microsoft Office User</dc:creator>
  <cp:lastModifiedBy>Kerry Becker</cp:lastModifiedBy>
  <cp:revision>17</cp:revision>
  <dcterms:created xsi:type="dcterms:W3CDTF">2013-12-12T02:35:42Z</dcterms:created>
  <dcterms:modified xsi:type="dcterms:W3CDTF">2023-11-09T03:44:44Z</dcterms:modified>
</cp:coreProperties>
</file>