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2525"/>
    <a:srgbClr val="DD1F26"/>
    <a:srgbClr val="A5D5E6"/>
    <a:srgbClr val="E4524D"/>
    <a:srgbClr val="F9B855"/>
    <a:srgbClr val="3D4F22"/>
    <a:srgbClr val="EC9FA5"/>
    <a:srgbClr val="F37D20"/>
    <a:srgbClr val="2C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4"/>
    <p:restoredTop sz="94694"/>
  </p:normalViewPr>
  <p:slideViewPr>
    <p:cSldViewPr snapToGrid="0" snapToObjects="1">
      <p:cViewPr>
        <p:scale>
          <a:sx n="76" d="100"/>
          <a:sy n="76" d="100"/>
        </p:scale>
        <p:origin x="2680" y="264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3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7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5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2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618739"/>
            <a:ext cx="1275696" cy="131766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89" y="618739"/>
            <a:ext cx="3701091" cy="131766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7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5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1"/>
            <a:ext cx="6425724" cy="2123513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4"/>
          </a:xfrm>
        </p:spPr>
        <p:txBody>
          <a:bodyPr anchor="b"/>
          <a:lstStyle>
            <a:lvl1pPr marL="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1pPr>
            <a:lvl2pPr marL="493456" indent="0">
              <a:buNone/>
              <a:defRPr sz="1943">
                <a:solidFill>
                  <a:schemeClr val="tx1">
                    <a:tint val="75000"/>
                  </a:schemeClr>
                </a:solidFill>
              </a:defRPr>
            </a:lvl2pPr>
            <a:lvl3pPr marL="986912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3pPr>
            <a:lvl4pPr marL="148036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973824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467280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960736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45419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94764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4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488" y="3603539"/>
            <a:ext cx="2488393" cy="1019187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876" y="3603539"/>
            <a:ext cx="2488393" cy="1019187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7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93284"/>
            <a:ext cx="3340169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390691"/>
            <a:ext cx="3340169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393284"/>
            <a:ext cx="3341481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390691"/>
            <a:ext cx="3341481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1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3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5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5692"/>
            <a:ext cx="2487081" cy="1811669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454"/>
            </a:lvl1pPr>
            <a:lvl2pPr>
              <a:defRPr sz="3022"/>
            </a:lvl2pPr>
            <a:lvl3pPr>
              <a:defRPr sz="2590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2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1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454"/>
            </a:lvl1pPr>
            <a:lvl2pPr marL="493456" indent="0">
              <a:buNone/>
              <a:defRPr sz="3022"/>
            </a:lvl2pPr>
            <a:lvl3pPr marL="986912" indent="0">
              <a:buNone/>
              <a:defRPr sz="2590"/>
            </a:lvl3pPr>
            <a:lvl4pPr marL="1480368" indent="0">
              <a:buNone/>
              <a:defRPr sz="2159"/>
            </a:lvl4pPr>
            <a:lvl5pPr marL="1973824" indent="0">
              <a:buNone/>
              <a:defRPr sz="2159"/>
            </a:lvl5pPr>
            <a:lvl6pPr marL="2467280" indent="0">
              <a:buNone/>
              <a:defRPr sz="2159"/>
            </a:lvl6pPr>
            <a:lvl7pPr marL="2960736" indent="0">
              <a:buNone/>
              <a:defRPr sz="2159"/>
            </a:lvl7pPr>
            <a:lvl8pPr marL="3454192" indent="0">
              <a:buNone/>
              <a:defRPr sz="2159"/>
            </a:lvl8pPr>
            <a:lvl9pPr marL="3947648" indent="0">
              <a:buNone/>
              <a:defRPr sz="215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4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3456" rtl="0" eaLnBrk="1" latinLnBrk="0" hangingPunct="1">
        <a:spcBef>
          <a:spcPct val="0"/>
        </a:spcBef>
        <a:buNone/>
        <a:defRPr sz="4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092" indent="-370092" algn="l" defTabSz="493456" rtl="0" eaLnBrk="1" latinLnBrk="0" hangingPunct="1">
        <a:spcBef>
          <a:spcPct val="20000"/>
        </a:spcBef>
        <a:buFont typeface="Arial"/>
        <a:buChar char="•"/>
        <a:defRPr sz="3454" kern="1200">
          <a:solidFill>
            <a:schemeClr val="tx1"/>
          </a:solidFill>
          <a:latin typeface="+mn-lt"/>
          <a:ea typeface="+mn-ea"/>
          <a:cs typeface="+mn-cs"/>
        </a:defRPr>
      </a:lvl1pPr>
      <a:lvl2pPr marL="801866" indent="-308410" algn="l" defTabSz="493456" rtl="0" eaLnBrk="1" latinLnBrk="0" hangingPunct="1">
        <a:spcBef>
          <a:spcPct val="20000"/>
        </a:spcBef>
        <a:buFont typeface="Arial"/>
        <a:buChar char="–"/>
        <a:defRPr sz="3022" kern="1200">
          <a:solidFill>
            <a:schemeClr val="tx1"/>
          </a:solidFill>
          <a:latin typeface="+mn-lt"/>
          <a:ea typeface="+mn-ea"/>
          <a:cs typeface="+mn-cs"/>
        </a:defRPr>
      </a:lvl2pPr>
      <a:lvl3pPr marL="1233640" indent="-246728" algn="l" defTabSz="493456" rtl="0" eaLnBrk="1" latinLnBrk="0" hangingPunct="1">
        <a:spcBef>
          <a:spcPct val="20000"/>
        </a:spcBef>
        <a:buFont typeface="Arial"/>
        <a:buChar char="•"/>
        <a:defRPr sz="2590" kern="1200">
          <a:solidFill>
            <a:schemeClr val="tx1"/>
          </a:solidFill>
          <a:latin typeface="+mn-lt"/>
          <a:ea typeface="+mn-ea"/>
          <a:cs typeface="+mn-cs"/>
        </a:defRPr>
      </a:lvl3pPr>
      <a:lvl4pPr marL="1727096" indent="-246728" algn="l" defTabSz="493456" rtl="0" eaLnBrk="1" latinLnBrk="0" hangingPunct="1">
        <a:spcBef>
          <a:spcPct val="20000"/>
        </a:spcBef>
        <a:buFont typeface="Arial"/>
        <a:buChar char="–"/>
        <a:defRPr sz="2159" kern="1200">
          <a:solidFill>
            <a:schemeClr val="tx1"/>
          </a:solidFill>
          <a:latin typeface="+mn-lt"/>
          <a:ea typeface="+mn-ea"/>
          <a:cs typeface="+mn-cs"/>
        </a:defRPr>
      </a:lvl4pPr>
      <a:lvl5pPr marL="2220552" indent="-246728" algn="l" defTabSz="493456" rtl="0" eaLnBrk="1" latinLnBrk="0" hangingPunct="1">
        <a:spcBef>
          <a:spcPct val="20000"/>
        </a:spcBef>
        <a:buFont typeface="Arial"/>
        <a:buChar char="»"/>
        <a:defRPr sz="2159" kern="1200">
          <a:solidFill>
            <a:schemeClr val="tx1"/>
          </a:solidFill>
          <a:latin typeface="+mn-lt"/>
          <a:ea typeface="+mn-ea"/>
          <a:cs typeface="+mn-cs"/>
        </a:defRPr>
      </a:lvl5pPr>
      <a:lvl6pPr marL="2714008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07464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700920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194376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89658" y="4073437"/>
            <a:ext cx="4851431" cy="1532795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EX.// CHOOSE ANY OF THE 3 ITEMS BELOW FOR </a:t>
            </a:r>
            <a:r>
              <a:rPr lang="en-US" sz="2400" b="1" dirty="0">
                <a:solidFill>
                  <a:srgbClr val="C0252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$1,890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74210" y="7821658"/>
            <a:ext cx="3240067" cy="954934"/>
          </a:xfrm>
          <a:prstGeom prst="rect">
            <a:avLst/>
          </a:prstGeom>
        </p:spPr>
        <p:txBody>
          <a:bodyPr vert="horz" lIns="98694" tIns="49347" rIns="98694" bIns="49347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in before the time </a:t>
            </a:r>
            <a:r>
              <a:rPr lang="en-US" sz="2800" b="1" dirty="0">
                <a:solidFill>
                  <a:srgbClr val="C0252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runs out!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D4D250-B8BC-0B40-AB85-2A59AEABE6B7}"/>
              </a:ext>
            </a:extLst>
          </p:cNvPr>
          <p:cNvSpPr/>
          <p:nvPr/>
        </p:nvSpPr>
        <p:spPr>
          <a:xfrm>
            <a:off x="489658" y="5382216"/>
            <a:ext cx="3290891" cy="1108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year Scratch &amp; Dent Assist Program 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Leather Preserver </a:t>
            </a:r>
          </a:p>
          <a:p>
            <a:pPr>
              <a:lnSpc>
                <a:spcPct val="120000"/>
              </a:lnSpc>
            </a:pPr>
            <a:r>
              <a:rPr lang="cs-CZ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Vinyl </a:t>
            </a:r>
            <a:r>
              <a:rPr lang="cs-CZ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Conditioner</a:t>
            </a:r>
            <a:r>
              <a:rPr lang="cs-CZ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 Protection </a:t>
            </a:r>
            <a:endParaRPr lang="en-US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FB79A-11D6-1F47-842D-206951D2AD46}"/>
              </a:ext>
            </a:extLst>
          </p:cNvPr>
          <p:cNvSpPr/>
          <p:nvPr/>
        </p:nvSpPr>
        <p:spPr>
          <a:xfrm>
            <a:off x="3547693" y="5382216"/>
            <a:ext cx="1748640" cy="1108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 </a:t>
            </a:r>
            <a:r>
              <a:rPr lang="en-US" sz="1400" b="1" dirty="0">
                <a:solidFill>
                  <a:srgbClr val="C0252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$1,295</a:t>
            </a:r>
          </a:p>
          <a:p>
            <a:pPr algn="r">
              <a:lnSpc>
                <a:spcPct val="120000"/>
              </a:lnSpc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 </a:t>
            </a:r>
            <a:r>
              <a:rPr lang="pl-PL" sz="1400" b="1" dirty="0">
                <a:solidFill>
                  <a:srgbClr val="C0252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$595</a:t>
            </a:r>
          </a:p>
          <a:p>
            <a:pPr algn="r"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 </a:t>
            </a:r>
            <a:r>
              <a:rPr lang="en-US" sz="1400" b="1" dirty="0">
                <a:solidFill>
                  <a:srgbClr val="C0252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$595</a:t>
            </a:r>
          </a:p>
          <a:p>
            <a:pPr algn="r"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 </a:t>
            </a:r>
            <a:r>
              <a:rPr lang="en-US" sz="1400" b="1" dirty="0">
                <a:solidFill>
                  <a:srgbClr val="C0252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$795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A35E30E-CC70-7240-BF82-436E13C269F8}"/>
              </a:ext>
            </a:extLst>
          </p:cNvPr>
          <p:cNvSpPr txBox="1">
            <a:spLocks/>
          </p:cNvSpPr>
          <p:nvPr/>
        </p:nvSpPr>
        <p:spPr>
          <a:xfrm>
            <a:off x="5712577" y="9515742"/>
            <a:ext cx="1449584" cy="1532795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DEALER LOGO</a:t>
            </a:r>
            <a:endParaRPr lang="en-US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988425B-4B56-0849-BACB-44FDC8058E1E}"/>
              </a:ext>
            </a:extLst>
          </p:cNvPr>
          <p:cNvSpPr txBox="1">
            <a:spLocks/>
          </p:cNvSpPr>
          <p:nvPr/>
        </p:nvSpPr>
        <p:spPr>
          <a:xfrm>
            <a:off x="5341089" y="9484576"/>
            <a:ext cx="1821072" cy="593444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DETAILS</a:t>
            </a:r>
            <a:endParaRPr lang="en-US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F5963F-7B57-B146-AE1E-3777267DC5B8}"/>
              </a:ext>
            </a:extLst>
          </p:cNvPr>
          <p:cNvSpPr/>
          <p:nvPr/>
        </p:nvSpPr>
        <p:spPr>
          <a:xfrm>
            <a:off x="4236105" y="8945773"/>
            <a:ext cx="2926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our car care specialist for more information today. 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40BFE7D-8757-29B6-A094-BF6C733495E7}"/>
              </a:ext>
            </a:extLst>
          </p:cNvPr>
          <p:cNvSpPr txBox="1">
            <a:spLocks/>
          </p:cNvSpPr>
          <p:nvPr/>
        </p:nvSpPr>
        <p:spPr>
          <a:xfrm>
            <a:off x="489658" y="3257751"/>
            <a:ext cx="3384552" cy="1532795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C0252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Special Offer!</a:t>
            </a:r>
          </a:p>
        </p:txBody>
      </p:sp>
    </p:spTree>
    <p:extLst>
      <p:ext uri="{BB962C8B-B14F-4D97-AF65-F5344CB8AC3E}">
        <p14:creationId xmlns:p14="http://schemas.microsoft.com/office/powerpoint/2010/main" val="3710618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63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any of the 2 items  below for $1,390</dc:title>
  <dc:creator>Microsoft Office User</dc:creator>
  <cp:lastModifiedBy>Kerry Becker</cp:lastModifiedBy>
  <cp:revision>18</cp:revision>
  <dcterms:created xsi:type="dcterms:W3CDTF">2013-12-12T02:35:42Z</dcterms:created>
  <dcterms:modified xsi:type="dcterms:W3CDTF">2023-11-09T03:47:12Z</dcterms:modified>
</cp:coreProperties>
</file>