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14F"/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B8405A-187B-CCB9-A203-EFD9DA6BF148}"/>
              </a:ext>
            </a:extLst>
          </p:cNvPr>
          <p:cNvSpPr/>
          <p:nvPr/>
        </p:nvSpPr>
        <p:spPr>
          <a:xfrm>
            <a:off x="906780" y="2865120"/>
            <a:ext cx="5044440" cy="3931920"/>
          </a:xfrm>
          <a:prstGeom prst="rect">
            <a:avLst/>
          </a:prstGeom>
          <a:solidFill>
            <a:srgbClr val="00314F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4296" y="3203051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6444" y="4569844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632960" y="918539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460249" y="918539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78024" y="4569844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60B2A7-6268-2047-8788-482A4F6F8482}"/>
              </a:ext>
            </a:extLst>
          </p:cNvPr>
          <p:cNvSpPr txBox="1"/>
          <p:nvPr/>
        </p:nvSpPr>
        <p:spPr>
          <a:xfrm>
            <a:off x="844296" y="7579607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TO ACTION</a:t>
            </a:r>
            <a:endParaRPr lang="en-US" sz="240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53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35</cp:revision>
  <dcterms:created xsi:type="dcterms:W3CDTF">2016-08-31T05:30:52Z</dcterms:created>
  <dcterms:modified xsi:type="dcterms:W3CDTF">2023-11-10T01:01:26Z</dcterms:modified>
</cp:coreProperties>
</file>