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3120" userDrawn="1">
          <p15:clr>
            <a:srgbClr val="A4A3A4"/>
          </p15:clr>
        </p15:guide>
        <p15:guide id="4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314F"/>
    <a:srgbClr val="CC4266"/>
    <a:srgbClr val="4858AA"/>
    <a:srgbClr val="232D1F"/>
    <a:srgbClr val="732D40"/>
    <a:srgbClr val="FF67EF"/>
    <a:srgbClr val="D86BD1"/>
    <a:srgbClr val="D83F94"/>
    <a:srgbClr val="FFD5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694"/>
  </p:normalViewPr>
  <p:slideViewPr>
    <p:cSldViewPr snapToGrid="0" snapToObjects="1">
      <p:cViewPr varScale="1">
        <p:scale>
          <a:sx n="84" d="100"/>
          <a:sy n="84" d="100"/>
        </p:scale>
        <p:origin x="2544" y="184"/>
      </p:cViewPr>
      <p:guideLst>
        <p:guide orient="horz" pos="2159"/>
        <p:guide pos="2880"/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5E194-3E4E-664D-A4D6-43E4B0422804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EB091-3852-4F42-9928-E0A1191C9D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3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7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00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9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7" y="529699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90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931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3081868"/>
            <a:ext cx="2257425" cy="8715905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799"/>
            </a:lvl1pPr>
            <a:lvl2pPr>
              <a:defRPr sz="2401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217385"/>
            <a:ext cx="3030141" cy="924101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1" b="1"/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3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5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8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887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78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94409"/>
            <a:ext cx="3833813" cy="8454497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1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85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199"/>
            </a:lvl1pPr>
            <a:lvl2pPr marL="457181" indent="0">
              <a:buNone/>
              <a:defRPr sz="2799"/>
            </a:lvl2pPr>
            <a:lvl3pPr marL="914362" indent="0">
              <a:buNone/>
              <a:defRPr sz="2401"/>
            </a:lvl3pPr>
            <a:lvl4pPr marL="1371543" indent="0">
              <a:buNone/>
              <a:defRPr sz="2000"/>
            </a:lvl4pPr>
            <a:lvl5pPr marL="1828723" indent="0">
              <a:buNone/>
              <a:defRPr sz="2000"/>
            </a:lvl5pPr>
            <a:lvl6pPr marL="2285905" indent="0">
              <a:buNone/>
              <a:defRPr sz="2000"/>
            </a:lvl6pPr>
            <a:lvl7pPr marL="2743085" indent="0">
              <a:buNone/>
              <a:defRPr sz="2000"/>
            </a:lvl7pPr>
            <a:lvl8pPr marL="3200266" indent="0">
              <a:buNone/>
              <a:defRPr sz="2000"/>
            </a:lvl8pPr>
            <a:lvl9pPr marL="365744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3" indent="0">
              <a:buNone/>
              <a:defRPr sz="900"/>
            </a:lvl5pPr>
            <a:lvl6pPr marL="2285905" indent="0">
              <a:buNone/>
              <a:defRPr sz="900"/>
            </a:lvl6pPr>
            <a:lvl7pPr marL="2743085" indent="0">
              <a:buNone/>
              <a:defRPr sz="900"/>
            </a:lvl7pPr>
            <a:lvl8pPr marL="3200266" indent="0">
              <a:buNone/>
              <a:defRPr sz="900"/>
            </a:lvl8pPr>
            <a:lvl9pPr marL="365744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4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4436F-96C0-A847-BC65-54AAAAF2FB63}" type="datetimeFigureOut">
              <a:rPr lang="en-US" smtClean="0"/>
              <a:t>11/10/23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F4CD2-CF0F-B048-A899-CA1AC3D54D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6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181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6" indent="-342886" algn="l" defTabSz="457181" rtl="0" eaLnBrk="1" latinLnBrk="0" hangingPunct="1">
        <a:spcBef>
          <a:spcPct val="20000"/>
        </a:spcBef>
        <a:buFont typeface="Arial"/>
        <a:buChar char="•"/>
        <a:defRPr sz="3199" kern="1200">
          <a:solidFill>
            <a:schemeClr val="tx1"/>
          </a:solidFill>
          <a:latin typeface="+mn-lt"/>
          <a:ea typeface="+mn-ea"/>
          <a:cs typeface="+mn-cs"/>
        </a:defRPr>
      </a:lvl1pPr>
      <a:lvl2pPr marL="742918" indent="-285738" algn="l" defTabSz="457181" rtl="0" eaLnBrk="1" latinLnBrk="0" hangingPunct="1">
        <a:spcBef>
          <a:spcPct val="20000"/>
        </a:spcBef>
        <a:buFont typeface="Arial"/>
        <a:buChar char="–"/>
        <a:defRPr sz="27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2" indent="-228591" algn="l" defTabSz="457181" rtl="0" eaLnBrk="1" latinLnBrk="0" hangingPunct="1">
        <a:spcBef>
          <a:spcPct val="20000"/>
        </a:spcBef>
        <a:buFont typeface="Arial"/>
        <a:buChar char="•"/>
        <a:defRPr sz="2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2" indent="-228591" algn="l" defTabSz="457181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4" indent="-228591" algn="l" defTabSz="457181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5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75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57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37" indent="-228591" algn="l" defTabSz="457181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3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5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6" algn="l" defTabSz="45718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6196" y="3586207"/>
            <a:ext cx="5169408" cy="831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CHOOSE ANY OF THE 3 ITEMS BELOW FOR </a:t>
            </a:r>
            <a:r>
              <a:rPr lang="en-US" sz="2401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ONLY $XXX</a:t>
            </a:r>
          </a:p>
        </p:txBody>
      </p:sp>
      <p:sp>
        <p:nvSpPr>
          <p:cNvPr id="5" name="Rectangle 4"/>
          <p:cNvSpPr/>
          <p:nvPr/>
        </p:nvSpPr>
        <p:spPr>
          <a:xfrm>
            <a:off x="1228344" y="4953000"/>
            <a:ext cx="3366516" cy="186204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 </a:t>
            </a:r>
            <a:r>
              <a:rPr lang="ro-RO" sz="1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Paint</a:t>
            </a:r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Surface Coating</a:t>
            </a: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</a:t>
            </a:r>
            <a:r>
              <a:rPr lang="sv-SE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Vinyl </a:t>
            </a:r>
            <a:r>
              <a:rPr lang="sv-SE" sz="13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Conditioner</a:t>
            </a:r>
            <a:endParaRPr lang="sv-SE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HYDROG9+ </a:t>
            </a:r>
            <a:r>
              <a:rPr lang="en-US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Fabric and Carpet Protection</a:t>
            </a:r>
          </a:p>
          <a:p>
            <a:endParaRPr lang="ro-RO" sz="1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ro-RO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HYDRO G9+ </a:t>
            </a:r>
            <a:r>
              <a:rPr lang="en-US" sz="13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Leather Preserver</a:t>
            </a:r>
          </a:p>
          <a:p>
            <a:br>
              <a:rPr lang="pl-PL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pl-PL" sz="12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Window</a:t>
            </a:r>
            <a:r>
              <a:rPr lang="pl-PL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Film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09439D-0099-FE47-B0CA-A2AD419E4724}"/>
              </a:ext>
            </a:extLst>
          </p:cNvPr>
          <p:cNvSpPr/>
          <p:nvPr/>
        </p:nvSpPr>
        <p:spPr>
          <a:xfrm>
            <a:off x="4632960" y="9185392"/>
            <a:ext cx="1764792" cy="29238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DEALER LOGO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013898A-4F2D-1B47-B809-77FECE1E1917}"/>
              </a:ext>
            </a:extLst>
          </p:cNvPr>
          <p:cNvSpPr/>
          <p:nvPr/>
        </p:nvSpPr>
        <p:spPr>
          <a:xfrm>
            <a:off x="460249" y="9185392"/>
            <a:ext cx="1764792" cy="292388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ctr"/>
            <a:r>
              <a:rPr lang="en-US" sz="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DETAILS</a:t>
            </a:r>
            <a:endParaRPr lang="en-US" sz="1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CE6CF2-1C3B-474A-AC2E-F90FCDE84A48}"/>
              </a:ext>
            </a:extLst>
          </p:cNvPr>
          <p:cNvSpPr/>
          <p:nvPr/>
        </p:nvSpPr>
        <p:spPr>
          <a:xfrm>
            <a:off x="2439924" y="4953000"/>
            <a:ext cx="3075432" cy="192360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algn="r"/>
            <a:r>
              <a:rPr lang="en-US" sz="13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en-US" sz="13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</a:p>
          <a:p>
            <a:pPr algn="r"/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1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$XXX</a:t>
            </a:r>
            <a:endParaRPr lang="pl-PL" sz="11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endParaRPr lang="pl-PL" sz="1200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860B2A7-6268-2047-8788-482A4F6F8482}"/>
              </a:ext>
            </a:extLst>
          </p:cNvPr>
          <p:cNvSpPr txBox="1"/>
          <p:nvPr/>
        </p:nvSpPr>
        <p:spPr>
          <a:xfrm>
            <a:off x="844296" y="7579607"/>
            <a:ext cx="5169408" cy="4617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CALL TO ACTION</a:t>
            </a:r>
            <a:endParaRPr lang="en-US" sz="2401" b="1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620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53</Words>
  <Application>Microsoft Macintosh PowerPoint</Application>
  <PresentationFormat>A4 Paper (210x297 mm)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Kerry Becker</cp:lastModifiedBy>
  <cp:revision>36</cp:revision>
  <dcterms:created xsi:type="dcterms:W3CDTF">2016-08-31T05:30:52Z</dcterms:created>
  <dcterms:modified xsi:type="dcterms:W3CDTF">2023-11-10T01:01:48Z</dcterms:modified>
</cp:coreProperties>
</file>