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120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14F"/>
    <a:srgbClr val="CC4266"/>
    <a:srgbClr val="4858AA"/>
    <a:srgbClr val="232D1F"/>
    <a:srgbClr val="732D40"/>
    <a:srgbClr val="FF67EF"/>
    <a:srgbClr val="D86BD1"/>
    <a:srgbClr val="D83F94"/>
    <a:srgbClr val="FFD5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694"/>
  </p:normalViewPr>
  <p:slideViewPr>
    <p:cSldViewPr snapToGrid="0" snapToObjects="1">
      <p:cViewPr varScale="1">
        <p:scale>
          <a:sx n="84" d="100"/>
          <a:sy n="84" d="100"/>
        </p:scale>
        <p:origin x="2544" y="184"/>
      </p:cViewPr>
      <p:guideLst>
        <p:guide orient="horz" pos="2159"/>
        <p:guide pos="2880"/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5E194-3E4E-664D-A4D6-43E4B0422804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EB091-3852-4F42-9928-E0A1191C9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7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0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9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7" y="529699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9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3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8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8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7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8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199"/>
            </a:lvl1pPr>
            <a:lvl2pPr marL="457181" indent="0">
              <a:buNone/>
              <a:defRPr sz="2799"/>
            </a:lvl2pPr>
            <a:lvl3pPr marL="914362" indent="0">
              <a:buNone/>
              <a:defRPr sz="2401"/>
            </a:lvl3pPr>
            <a:lvl4pPr marL="1371543" indent="0">
              <a:buNone/>
              <a:defRPr sz="2000"/>
            </a:lvl4pPr>
            <a:lvl5pPr marL="1828723" indent="0">
              <a:buNone/>
              <a:defRPr sz="2000"/>
            </a:lvl5pPr>
            <a:lvl6pPr marL="2285905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4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6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457181" rtl="0" eaLnBrk="1" latinLnBrk="0" hangingPunct="1">
        <a:spcBef>
          <a:spcPct val="20000"/>
        </a:spcBef>
        <a:buFont typeface="Arial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918" indent="-285738" algn="l" defTabSz="457181" rtl="0" eaLnBrk="1" latinLnBrk="0" hangingPunct="1">
        <a:spcBef>
          <a:spcPct val="20000"/>
        </a:spcBef>
        <a:buFont typeface="Arial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457181" rtl="0" eaLnBrk="1" latinLnBrk="0" hangingPunct="1">
        <a:spcBef>
          <a:spcPct val="20000"/>
        </a:spcBef>
        <a:buFont typeface="Arial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2" indent="-228591" algn="l" defTabSz="45718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45718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5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6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6196" y="3586207"/>
            <a:ext cx="5169408" cy="831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CHOOSE ANY OF THE 3 ITEMS BELOW FOR </a:t>
            </a:r>
            <a:r>
              <a:rPr lang="en-US" sz="2401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 $XXX</a:t>
            </a:r>
          </a:p>
        </p:txBody>
      </p:sp>
      <p:sp>
        <p:nvSpPr>
          <p:cNvPr id="5" name="Rectangle 4"/>
          <p:cNvSpPr/>
          <p:nvPr/>
        </p:nvSpPr>
        <p:spPr>
          <a:xfrm>
            <a:off x="1228344" y="4953000"/>
            <a:ext cx="3366516" cy="186204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 </a:t>
            </a:r>
            <a:r>
              <a:rPr lang="ro-RO" sz="1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Paint</a:t>
            </a:r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Surface Coating</a:t>
            </a: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</a:t>
            </a:r>
            <a:r>
              <a:rPr lang="sv-SE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Vinyl </a:t>
            </a:r>
            <a:r>
              <a:rPr lang="sv-SE" sz="1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Conditioner</a:t>
            </a:r>
            <a:endParaRPr lang="sv-SE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HYDROG9+ </a:t>
            </a:r>
            <a:r>
              <a:rPr lang="en-US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Fabric and Carpet Protection</a:t>
            </a: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 </a:t>
            </a:r>
            <a:r>
              <a:rPr lang="en-US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Leather Preserver</a:t>
            </a:r>
          </a:p>
          <a:p>
            <a:br>
              <a:rPr lang="pl-PL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2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Window</a:t>
            </a:r>
            <a:r>
              <a:rPr lang="pl-PL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Film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09439D-0099-FE47-B0CA-A2AD419E4724}"/>
              </a:ext>
            </a:extLst>
          </p:cNvPr>
          <p:cNvSpPr/>
          <p:nvPr/>
        </p:nvSpPr>
        <p:spPr>
          <a:xfrm>
            <a:off x="4248914" y="8469346"/>
            <a:ext cx="1764792" cy="2923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DEALER LOGO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13898A-4F2D-1B47-B809-77FECE1E1917}"/>
              </a:ext>
            </a:extLst>
          </p:cNvPr>
          <p:cNvSpPr/>
          <p:nvPr/>
        </p:nvSpPr>
        <p:spPr>
          <a:xfrm>
            <a:off x="844296" y="8481591"/>
            <a:ext cx="1764792" cy="2923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CE6CF2-1C3B-474A-AC2E-F90FCDE84A48}"/>
              </a:ext>
            </a:extLst>
          </p:cNvPr>
          <p:cNvSpPr/>
          <p:nvPr/>
        </p:nvSpPr>
        <p:spPr>
          <a:xfrm>
            <a:off x="2439924" y="4953000"/>
            <a:ext cx="3075432" cy="192360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r"/>
            <a:r>
              <a:rPr lang="en-US" sz="13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en-US" sz="13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endParaRPr lang="pl-PL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60B2A7-6268-2047-8788-482A4F6F8482}"/>
              </a:ext>
            </a:extLst>
          </p:cNvPr>
          <p:cNvSpPr txBox="1"/>
          <p:nvPr/>
        </p:nvSpPr>
        <p:spPr>
          <a:xfrm>
            <a:off x="844296" y="7579607"/>
            <a:ext cx="5169408" cy="461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CALL TO ACTION</a:t>
            </a:r>
            <a:endParaRPr lang="en-US" sz="2401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0CEEB2-514B-444E-94A1-CC3E95B9393F}"/>
              </a:ext>
            </a:extLst>
          </p:cNvPr>
          <p:cNvSpPr txBox="1"/>
          <p:nvPr/>
        </p:nvSpPr>
        <p:spPr>
          <a:xfrm>
            <a:off x="806196" y="1436654"/>
            <a:ext cx="51694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&lt;Insert Winter Sale Headline&gt;</a:t>
            </a:r>
            <a:endParaRPr lang="en-US" sz="4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620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59</Words>
  <Application>Microsoft Macintosh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Kerry Becker</cp:lastModifiedBy>
  <cp:revision>37</cp:revision>
  <dcterms:created xsi:type="dcterms:W3CDTF">2016-08-31T05:30:52Z</dcterms:created>
  <dcterms:modified xsi:type="dcterms:W3CDTF">2023-11-10T01:02:25Z</dcterms:modified>
</cp:coreProperties>
</file>