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/>
    <p:restoredTop sz="96327"/>
  </p:normalViewPr>
  <p:slideViewPr>
    <p:cSldViewPr snapToGrid="0">
      <p:cViewPr varScale="1">
        <p:scale>
          <a:sx n="79" d="100"/>
          <a:sy n="79" d="100"/>
        </p:scale>
        <p:origin x="18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9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0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2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1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8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8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7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3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3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7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7D53-D947-A241-9262-B016FEE0B9F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9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15CE4-FDEA-4288-4B83-1D98088A43A5}"/>
              </a:ext>
            </a:extLst>
          </p:cNvPr>
          <p:cNvSpPr txBox="1"/>
          <p:nvPr/>
        </p:nvSpPr>
        <p:spPr>
          <a:xfrm>
            <a:off x="1699846" y="6750529"/>
            <a:ext cx="4921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88F1F"/>
                </a:solidFill>
              </a:rPr>
              <a:t>5 YEAR MEMBERSHIP </a:t>
            </a:r>
          </a:p>
          <a:p>
            <a:r>
              <a:rPr lang="en-US" sz="2800" dirty="0">
                <a:solidFill>
                  <a:srgbClr val="F88F1F"/>
                </a:solidFill>
              </a:rPr>
              <a:t>JUST $XXX </a:t>
            </a:r>
            <a:r>
              <a:rPr lang="en-US" dirty="0">
                <a:solidFill>
                  <a:srgbClr val="F88F1F"/>
                </a:solidFill>
              </a:rPr>
              <a:t>(SAVING OF $XXX)</a:t>
            </a:r>
            <a:endParaRPr lang="en-US" sz="3200" dirty="0">
              <a:solidFill>
                <a:srgbClr val="F88F1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382BF-0154-9B80-9A2B-7D175288CF3E}"/>
              </a:ext>
            </a:extLst>
          </p:cNvPr>
          <p:cNvSpPr txBox="1"/>
          <p:nvPr/>
        </p:nvSpPr>
        <p:spPr>
          <a:xfrm>
            <a:off x="1699846" y="1031814"/>
            <a:ext cx="39927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88F1F"/>
                </a:solidFill>
              </a:rPr>
              <a:t>Christmas Special</a:t>
            </a:r>
            <a:endParaRPr lang="en-US" sz="7200" dirty="0">
              <a:solidFill>
                <a:srgbClr val="F88F1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3E5A0-85B9-9371-CC38-00AA48831347}"/>
              </a:ext>
            </a:extLst>
          </p:cNvPr>
          <p:cNvSpPr txBox="1"/>
          <p:nvPr/>
        </p:nvSpPr>
        <p:spPr>
          <a:xfrm>
            <a:off x="1699846" y="3359713"/>
            <a:ext cx="34583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Exclusive Offer</a:t>
            </a:r>
          </a:p>
        </p:txBody>
      </p:sp>
    </p:spTree>
    <p:extLst>
      <p:ext uri="{BB962C8B-B14F-4D97-AF65-F5344CB8AC3E}">
        <p14:creationId xmlns:p14="http://schemas.microsoft.com/office/powerpoint/2010/main" val="427998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16</Words>
  <Application>Microsoft Macintosh PowerPoint</Application>
  <PresentationFormat>A4 Paper (210x297 mm)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7</cp:revision>
  <dcterms:created xsi:type="dcterms:W3CDTF">2022-09-05T01:26:33Z</dcterms:created>
  <dcterms:modified xsi:type="dcterms:W3CDTF">2023-12-18T21:51:40Z</dcterms:modified>
</cp:coreProperties>
</file>