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883D"/>
    <a:srgbClr val="2A4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9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0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9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CD4EF-F4B4-724D-98F9-F0A0B26F708C}"/>
              </a:ext>
            </a:extLst>
          </p:cNvPr>
          <p:cNvSpPr txBox="1"/>
          <p:nvPr/>
        </p:nvSpPr>
        <p:spPr>
          <a:xfrm>
            <a:off x="679141" y="7409934"/>
            <a:ext cx="2189748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1</a:t>
            </a:r>
          </a:p>
          <a:p>
            <a:pPr algn="ctr"/>
            <a:endParaRPr lang="en-US" sz="1600" b="1" dirty="0">
              <a:solidFill>
                <a:srgbClr val="FFC000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X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$XXX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Save $XXX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668F8-B286-5644-8F14-6DAE2BCBE8A2}"/>
              </a:ext>
            </a:extLst>
          </p:cNvPr>
          <p:cNvSpPr txBox="1"/>
          <p:nvPr/>
        </p:nvSpPr>
        <p:spPr>
          <a:xfrm>
            <a:off x="3641417" y="7425725"/>
            <a:ext cx="2189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2</a:t>
            </a:r>
          </a:p>
          <a:p>
            <a:pPr algn="ctr"/>
            <a:endParaRPr lang="en-US" sz="1600" b="1" dirty="0">
              <a:solidFill>
                <a:srgbClr val="FFC000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X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$XXX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Save $XXX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B8631-C9E6-4448-8C18-B140F91A6F13}"/>
              </a:ext>
            </a:extLst>
          </p:cNvPr>
          <p:cNvSpPr txBox="1"/>
          <p:nvPr/>
        </p:nvSpPr>
        <p:spPr>
          <a:xfrm>
            <a:off x="241603" y="9110218"/>
            <a:ext cx="3542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2060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For more details, please speak with XXX</a:t>
            </a:r>
          </a:p>
        </p:txBody>
      </p:sp>
    </p:spTree>
    <p:extLst>
      <p:ext uri="{BB962C8B-B14F-4D97-AF65-F5344CB8AC3E}">
        <p14:creationId xmlns:p14="http://schemas.microsoft.com/office/powerpoint/2010/main" val="12401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5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58ECA46084748AD8A24F968482286" ma:contentTypeVersion="12" ma:contentTypeDescription="Create a new document." ma:contentTypeScope="" ma:versionID="f3b413d9c9417207588bccf8444928d7">
  <xsd:schema xmlns:xsd="http://www.w3.org/2001/XMLSchema" xmlns:xs="http://www.w3.org/2001/XMLSchema" xmlns:p="http://schemas.microsoft.com/office/2006/metadata/properties" xmlns:ns2="2a04f32a-ab84-44b2-951e-68de3fb58e73" xmlns:ns3="63118961-7130-43bf-af7b-f067bd1b941c" targetNamespace="http://schemas.microsoft.com/office/2006/metadata/properties" ma:root="true" ma:fieldsID="4c2cac0e7da1c4334db9240c64925eea" ns2:_="" ns3:_="">
    <xsd:import namespace="2a04f32a-ab84-44b2-951e-68de3fb58e73"/>
    <xsd:import namespace="63118961-7130-43bf-af7b-f067bd1b9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f32a-ab84-44b2-951e-68de3fb58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18961-7130-43bf-af7b-f067bd1b9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A4363-1481-474C-9C99-E5FC874BE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7C8E6E-67E5-43F0-BA83-A614672BA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f32a-ab84-44b2-951e-68de3fb58e73"/>
    <ds:schemaRef ds:uri="63118961-7130-43bf-af7b-f067bd1b9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131E97-9D21-4962-B202-20DB1CAC97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36</Words>
  <Application>Microsoft Macintosh PowerPoint</Application>
  <PresentationFormat>A4 Paper (210x297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31</cp:revision>
  <dcterms:created xsi:type="dcterms:W3CDTF">2020-06-02T04:29:52Z</dcterms:created>
  <dcterms:modified xsi:type="dcterms:W3CDTF">2024-01-31T01:28:41Z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0x0101007EE58ECA46084748AD8A24F968482286</vt:lpwstr>
  </property>
</Properties>
</file>