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2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DB7E-C2CD-1444-9113-2A88697C459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7FD2-DB77-1A44-8988-394836DB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A287DD-C01F-9743-69C0-C876CE6203F6}"/>
              </a:ext>
            </a:extLst>
          </p:cNvPr>
          <p:cNvSpPr/>
          <p:nvPr/>
        </p:nvSpPr>
        <p:spPr>
          <a:xfrm>
            <a:off x="90742" y="6136409"/>
            <a:ext cx="3778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0205">
              <a:lnSpc>
                <a:spcPct val="100000"/>
              </a:lnSpc>
              <a:spcBef>
                <a:spcPts val="1545"/>
              </a:spcBef>
            </a:pPr>
            <a:r>
              <a:rPr lang="en-AU" sz="1600" b="1" spc="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Heading</a:t>
            </a:r>
            <a:endParaRPr lang="en-A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5ADCDB60-1D7A-0E65-EB62-4FFC4FC9C4DE}"/>
              </a:ext>
            </a:extLst>
          </p:cNvPr>
          <p:cNvSpPr txBox="1"/>
          <p:nvPr/>
        </p:nvSpPr>
        <p:spPr>
          <a:xfrm>
            <a:off x="569595" y="6711858"/>
            <a:ext cx="1805305" cy="61042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</a:p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</a:p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59">
            <a:extLst>
              <a:ext uri="{FF2B5EF4-FFF2-40B4-BE49-F238E27FC236}">
                <a16:creationId xmlns:a16="http://schemas.microsoft.com/office/drawing/2014/main" id="{2FBFE718-4775-A47E-6231-258DBDC6E39B}"/>
              </a:ext>
            </a:extLst>
          </p:cNvPr>
          <p:cNvSpPr txBox="1"/>
          <p:nvPr/>
        </p:nvSpPr>
        <p:spPr>
          <a:xfrm>
            <a:off x="2374900" y="6745185"/>
            <a:ext cx="1784350" cy="61042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</a:p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</a:p>
          <a:p>
            <a:pPr marL="239395" indent="-240029">
              <a:lnSpc>
                <a:spcPct val="100000"/>
              </a:lnSpc>
              <a:spcBef>
                <a:spcPts val="520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Loren Ipsum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D5CC7-6FD4-5B9E-62D6-727A2DEFF556}"/>
              </a:ext>
            </a:extLst>
          </p:cNvPr>
          <p:cNvSpPr/>
          <p:nvPr/>
        </p:nvSpPr>
        <p:spPr>
          <a:xfrm>
            <a:off x="90742" y="6413925"/>
            <a:ext cx="377825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0205">
              <a:lnSpc>
                <a:spcPct val="100000"/>
              </a:lnSpc>
              <a:spcBef>
                <a:spcPts val="1545"/>
              </a:spcBef>
            </a:pPr>
            <a:r>
              <a:rPr lang="en-AU" sz="1300" spc="5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Include:</a:t>
            </a:r>
            <a:endParaRPr lang="en-AU" sz="13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8EEA-53C0-FDC5-EE14-4EF8C41451C3}"/>
              </a:ext>
            </a:extLst>
          </p:cNvPr>
          <p:cNvSpPr txBox="1"/>
          <p:nvPr/>
        </p:nvSpPr>
        <p:spPr>
          <a:xfrm>
            <a:off x="800940" y="796520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1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Insert Product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5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$XXXX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$XXX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34F45-660E-FF22-A39F-59DE129DD8FF}"/>
              </a:ext>
            </a:extLst>
          </p:cNvPr>
          <p:cNvSpPr txBox="1"/>
          <p:nvPr/>
        </p:nvSpPr>
        <p:spPr>
          <a:xfrm>
            <a:off x="3868992" y="7965209"/>
            <a:ext cx="218974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Choice 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Insert Product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 Year Schmick Platinum Plus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FOR ONLY $XXXX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Save $XXX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0DDDA-7FF9-648E-4C11-F88B4C9334F6}"/>
              </a:ext>
            </a:extLst>
          </p:cNvPr>
          <p:cNvSpPr txBox="1"/>
          <p:nvPr/>
        </p:nvSpPr>
        <p:spPr>
          <a:xfrm>
            <a:off x="2360815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8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2FF50-6FD5-A064-A8B5-57DDC0C1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3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</Words>
  <Application>Microsoft Macintosh PowerPoint</Application>
  <PresentationFormat>A4 Paper (210x297 mm)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2024-01-31T02:33:56Z</dcterms:created>
  <dcterms:modified xsi:type="dcterms:W3CDTF">2024-01-31T02:34:46Z</dcterms:modified>
</cp:coreProperties>
</file>