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>
        <p:scale>
          <a:sx n="119" d="100"/>
          <a:sy n="119" d="100"/>
        </p:scale>
        <p:origin x="1624" y="-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0BF2-ED3C-EE48-93C2-7C49D4655585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5185-8DAA-5C4A-8354-4BBEA44B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5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0BF2-ED3C-EE48-93C2-7C49D4655585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5185-8DAA-5C4A-8354-4BBEA44B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9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0BF2-ED3C-EE48-93C2-7C49D4655585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5185-8DAA-5C4A-8354-4BBEA44B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7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0BF2-ED3C-EE48-93C2-7C49D4655585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5185-8DAA-5C4A-8354-4BBEA44B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0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0BF2-ED3C-EE48-93C2-7C49D4655585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5185-8DAA-5C4A-8354-4BBEA44B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3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0BF2-ED3C-EE48-93C2-7C49D4655585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5185-8DAA-5C4A-8354-4BBEA44B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1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0BF2-ED3C-EE48-93C2-7C49D4655585}" type="datetimeFigureOut">
              <a:rPr lang="en-US" smtClean="0"/>
              <a:t>7/21/23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5185-8DAA-5C4A-8354-4BBEA44B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7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0BF2-ED3C-EE48-93C2-7C49D4655585}" type="datetimeFigureOut">
              <a:rPr lang="en-US" smtClean="0"/>
              <a:t>7/21/23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5185-8DAA-5C4A-8354-4BBEA44B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0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0BF2-ED3C-EE48-93C2-7C49D4655585}" type="datetimeFigureOut">
              <a:rPr lang="en-US" smtClean="0"/>
              <a:t>7/21/23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5185-8DAA-5C4A-8354-4BBEA44B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2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0BF2-ED3C-EE48-93C2-7C49D4655585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5185-8DAA-5C4A-8354-4BBEA44B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7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0BF2-ED3C-EE48-93C2-7C49D4655585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5185-8DAA-5C4A-8354-4BBEA44B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1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20BF2-ED3C-EE48-93C2-7C49D4655585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5185-8DAA-5C4A-8354-4BBEA44B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1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FD7A7B-727B-544F-B2C5-32D235A1409D}"/>
              </a:ext>
            </a:extLst>
          </p:cNvPr>
          <p:cNvSpPr txBox="1"/>
          <p:nvPr/>
        </p:nvSpPr>
        <p:spPr>
          <a:xfrm>
            <a:off x="507111" y="3847893"/>
            <a:ext cx="330647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13162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SPECIAL OFFER</a:t>
            </a:r>
          </a:p>
          <a:p>
            <a:r>
              <a:rPr lang="en-US" sz="1100" dirty="0">
                <a:solidFill>
                  <a:srgbClr val="313162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Purchase a X year membership for just $xxx</a:t>
            </a:r>
            <a:endParaRPr lang="en-US" sz="1400" b="1" dirty="0">
              <a:solidFill>
                <a:srgbClr val="313162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54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11</Words>
  <Application>Microsoft Macintosh PowerPoint</Application>
  <PresentationFormat>A4 Paper (210x297 mm)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Teagan Miranda</dc:creator>
  <cp:lastModifiedBy>Kerry Becker</cp:lastModifiedBy>
  <cp:revision>2</cp:revision>
  <dcterms:created xsi:type="dcterms:W3CDTF">2020-02-13T03:50:30Z</dcterms:created>
  <dcterms:modified xsi:type="dcterms:W3CDTF">2023-07-20T23:48:51Z</dcterms:modified>
</cp:coreProperties>
</file>