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89" d="100"/>
          <a:sy n="89" d="100"/>
        </p:scale>
        <p:origin x="2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1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0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AE51A-F631-F447-9385-EC3D45B32F1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7BC3-CCD4-CA40-993D-0C2AAC42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68C471-D4E1-7528-B6BB-BA01CEFCE0F8}"/>
              </a:ext>
            </a:extLst>
          </p:cNvPr>
          <p:cNvSpPr txBox="1"/>
          <p:nvPr/>
        </p:nvSpPr>
        <p:spPr>
          <a:xfrm>
            <a:off x="810126" y="7810099"/>
            <a:ext cx="218974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Choice 1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Street Legal Window Film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5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$2488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Save $602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CF086-D512-2BEB-FE2A-F3F11A176D64}"/>
              </a:ext>
            </a:extLst>
          </p:cNvPr>
          <p:cNvSpPr txBox="1"/>
          <p:nvPr/>
        </p:nvSpPr>
        <p:spPr>
          <a:xfrm>
            <a:off x="3701607" y="7810099"/>
            <a:ext cx="218974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Choice 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Street Legal Window Film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3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$1988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Save $502</a:t>
            </a:r>
          </a:p>
        </p:txBody>
      </p:sp>
    </p:spTree>
    <p:extLst>
      <p:ext uri="{BB962C8B-B14F-4D97-AF65-F5344CB8AC3E}">
        <p14:creationId xmlns:p14="http://schemas.microsoft.com/office/powerpoint/2010/main" val="339428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5C688-DA2F-FA97-4A6A-1CFCD9E0B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38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38</Words>
  <Application>Microsoft Macintosh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</cp:revision>
  <dcterms:created xsi:type="dcterms:W3CDTF">2024-01-31T01:52:25Z</dcterms:created>
  <dcterms:modified xsi:type="dcterms:W3CDTF">2024-01-31T01:53:14Z</dcterms:modified>
</cp:coreProperties>
</file>