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g"/>
  <Override PartName="/ppt/media/image4.jpg" ContentType="image/jp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2" r:id="rId2"/>
    <p:sldId id="258" r:id="rId3"/>
    <p:sldId id="259" r:id="rId4"/>
    <p:sldId id="260" r:id="rId5"/>
    <p:sldId id="261"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65"/>
    <a:srgbClr val="005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p:scale>
          <a:sx n="72" d="100"/>
          <a:sy n="72" d="100"/>
        </p:scale>
        <p:origin x="1456" y="1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126B8-451E-0D49-837A-204309439F95}" type="datetimeFigureOut">
              <a:rPr lang="en-US" smtClean="0"/>
              <a:t>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28F07-000C-C04B-9E02-3EE6FFD49F4C}" type="slidenum">
              <a:rPr lang="en-US" smtClean="0"/>
              <a:t>‹#›</a:t>
            </a:fld>
            <a:endParaRPr lang="en-US"/>
          </a:p>
        </p:txBody>
      </p:sp>
    </p:spTree>
    <p:extLst>
      <p:ext uri="{BB962C8B-B14F-4D97-AF65-F5344CB8AC3E}">
        <p14:creationId xmlns:p14="http://schemas.microsoft.com/office/powerpoint/2010/main" val="104187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28F07-000C-C04B-9E02-3EE6FFD49F4C}" type="slidenum">
              <a:rPr lang="en-US" smtClean="0"/>
              <a:t>6</a:t>
            </a:fld>
            <a:endParaRPr lang="en-US"/>
          </a:p>
        </p:txBody>
      </p:sp>
    </p:spTree>
    <p:extLst>
      <p:ext uri="{BB962C8B-B14F-4D97-AF65-F5344CB8AC3E}">
        <p14:creationId xmlns:p14="http://schemas.microsoft.com/office/powerpoint/2010/main" val="174429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28F07-000C-C04B-9E02-3EE6FFD49F4C}" type="slidenum">
              <a:rPr lang="en-US" smtClean="0"/>
              <a:t>7</a:t>
            </a:fld>
            <a:endParaRPr lang="en-US"/>
          </a:p>
        </p:txBody>
      </p:sp>
    </p:spTree>
    <p:extLst>
      <p:ext uri="{BB962C8B-B14F-4D97-AF65-F5344CB8AC3E}">
        <p14:creationId xmlns:p14="http://schemas.microsoft.com/office/powerpoint/2010/main" val="45428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1057-6674-BADF-57E9-3476966FD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78CE690-D5B7-0359-3DD3-41E59527F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514D282-412D-3460-21BA-ACE239DD5DC4}"/>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5" name="Footer Placeholder 4">
            <a:extLst>
              <a:ext uri="{FF2B5EF4-FFF2-40B4-BE49-F238E27FC236}">
                <a16:creationId xmlns:a16="http://schemas.microsoft.com/office/drawing/2014/main" id="{0FA598E9-F4D8-C0D9-8EEC-A343E4B5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58584-B3B2-1520-7C7C-1080CF1CC6E9}"/>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22237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8439-F80F-6C22-6868-0FED637E453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4945BC-C5E2-7A4F-4BF0-EA0FDB218A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F7DB9C-F5AE-E5DB-3311-8F0038B10EDE}"/>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5" name="Footer Placeholder 4">
            <a:extLst>
              <a:ext uri="{FF2B5EF4-FFF2-40B4-BE49-F238E27FC236}">
                <a16:creationId xmlns:a16="http://schemas.microsoft.com/office/drawing/2014/main" id="{8F207F91-0FE6-B1C5-F9D9-59172A509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76616-6469-45B6-DBD8-AEE206ED36A4}"/>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282946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74268-B47D-2294-670B-529514EFA7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175EB2-9431-6951-D0D7-4213F1A6136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165F09-49C0-187C-FE08-7C49C6A0C14B}"/>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5" name="Footer Placeholder 4">
            <a:extLst>
              <a:ext uri="{FF2B5EF4-FFF2-40B4-BE49-F238E27FC236}">
                <a16:creationId xmlns:a16="http://schemas.microsoft.com/office/drawing/2014/main" id="{6397EC67-9D0C-07C8-E8B7-EDF63B72F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85D57-7773-431A-D83E-26E0DE66CC10}"/>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69556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18FA-63C7-355F-0555-5111153D52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82044C-6B30-5F66-89C1-476C6CD09D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0131CC-48F7-E5D1-ABEB-F780A163D166}"/>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5" name="Footer Placeholder 4">
            <a:extLst>
              <a:ext uri="{FF2B5EF4-FFF2-40B4-BE49-F238E27FC236}">
                <a16:creationId xmlns:a16="http://schemas.microsoft.com/office/drawing/2014/main" id="{AADEB120-9B58-69C4-AFEB-48D4E0AD3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53A15-B9D3-AC88-6447-6D805E86EC65}"/>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27643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8193-71E6-751E-4072-729938B9BE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5C9428B-834C-848B-EA1F-2CE4C385A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C45EEF-70DC-2D58-4691-B9150848C668}"/>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5" name="Footer Placeholder 4">
            <a:extLst>
              <a:ext uri="{FF2B5EF4-FFF2-40B4-BE49-F238E27FC236}">
                <a16:creationId xmlns:a16="http://schemas.microsoft.com/office/drawing/2014/main" id="{DD625C37-71FE-2B28-08C7-DF9C5A278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7A734-C162-878D-5D5C-52F68833044F}"/>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53281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ED06-1882-83C6-1197-68BCA6D9A9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64EAFF-AD97-8D77-150E-C5A424C21CE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243FFB-671C-1A2D-1474-1142F13557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54D92CA-47DA-9F1F-548F-429272D37C77}"/>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6" name="Footer Placeholder 5">
            <a:extLst>
              <a:ext uri="{FF2B5EF4-FFF2-40B4-BE49-F238E27FC236}">
                <a16:creationId xmlns:a16="http://schemas.microsoft.com/office/drawing/2014/main" id="{D810D39C-6E1A-51E6-BD5B-50E85C579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31C17-409B-8D13-03E8-9C24794C2534}"/>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388023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B9FF-107A-037D-DB3C-B00652F0D2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01758B-9EC6-F2E3-716F-FBAA1418B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977273-67A4-1828-917D-B658EDC170A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184E86B-4C4E-E5FB-7044-732145404E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BC40975-40F3-F4E4-C7D0-8FB77F7C9B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E7CD98-A347-3A38-3D79-CFCC827291DA}"/>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8" name="Footer Placeholder 7">
            <a:extLst>
              <a:ext uri="{FF2B5EF4-FFF2-40B4-BE49-F238E27FC236}">
                <a16:creationId xmlns:a16="http://schemas.microsoft.com/office/drawing/2014/main" id="{82566EFB-4DBC-97B9-7685-AFD56DE798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0311B-9EF9-8401-ECF0-CE6BB32F28A0}"/>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238509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8013-23E1-A1F8-ED41-714CFF4BDB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1693C-AA06-4938-64BB-3643701806E2}"/>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4" name="Footer Placeholder 3">
            <a:extLst>
              <a:ext uri="{FF2B5EF4-FFF2-40B4-BE49-F238E27FC236}">
                <a16:creationId xmlns:a16="http://schemas.microsoft.com/office/drawing/2014/main" id="{665F022C-2F5E-82A9-C678-AE1FD978AD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09CAB1-6DC1-E525-D237-4A336A3638F7}"/>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62155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74ED6-7FA0-B723-EC70-E0A5475B3A21}"/>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3" name="Footer Placeholder 2">
            <a:extLst>
              <a:ext uri="{FF2B5EF4-FFF2-40B4-BE49-F238E27FC236}">
                <a16:creationId xmlns:a16="http://schemas.microsoft.com/office/drawing/2014/main" id="{F9A84DEE-154C-3C98-5981-3591929E1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69FC2-0694-EA86-4B97-18F8EB83C5AD}"/>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271292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AE64-FEA4-2F92-E76E-375917E8F4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8B8E1B-D4D1-B6B4-EB5F-1977C599E6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2A09684-A38E-A5DA-F673-76F6E51D8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A42EFD-557F-8ABA-834D-254FFE4289AC}"/>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6" name="Footer Placeholder 5">
            <a:extLst>
              <a:ext uri="{FF2B5EF4-FFF2-40B4-BE49-F238E27FC236}">
                <a16:creationId xmlns:a16="http://schemas.microsoft.com/office/drawing/2014/main" id="{FF9E251B-30B9-703A-7FDB-0640F3B8F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ED622-C35A-44C8-5527-E0C52BC72078}"/>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35131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40CA-F2B0-6C2B-A66B-D7A4601C62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77A5ED6-7178-BBD1-5268-C7E0900CE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C8D81D-7187-0E76-808C-482ACFFF2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7B03A7-7892-F0C0-F87B-CC79F97E9BFF}"/>
              </a:ext>
            </a:extLst>
          </p:cNvPr>
          <p:cNvSpPr>
            <a:spLocks noGrp="1"/>
          </p:cNvSpPr>
          <p:nvPr>
            <p:ph type="dt" sz="half" idx="10"/>
          </p:nvPr>
        </p:nvSpPr>
        <p:spPr/>
        <p:txBody>
          <a:bodyPr/>
          <a:lstStyle/>
          <a:p>
            <a:fld id="{25938AC7-F6B1-2943-815A-4CF2E0C60FE9}" type="datetimeFigureOut">
              <a:rPr lang="en-US" smtClean="0"/>
              <a:t>2/23/24</a:t>
            </a:fld>
            <a:endParaRPr lang="en-US"/>
          </a:p>
        </p:txBody>
      </p:sp>
      <p:sp>
        <p:nvSpPr>
          <p:cNvPr id="6" name="Footer Placeholder 5">
            <a:extLst>
              <a:ext uri="{FF2B5EF4-FFF2-40B4-BE49-F238E27FC236}">
                <a16:creationId xmlns:a16="http://schemas.microsoft.com/office/drawing/2014/main" id="{1C2BB6DA-DFE8-F60E-F735-70100285B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71559-CA75-8D67-33AA-38794B2D4D60}"/>
              </a:ext>
            </a:extLst>
          </p:cNvPr>
          <p:cNvSpPr>
            <a:spLocks noGrp="1"/>
          </p:cNvSpPr>
          <p:nvPr>
            <p:ph type="sldNum" sz="quarter" idx="12"/>
          </p:nvPr>
        </p:nvSpPr>
        <p:spPr/>
        <p:txBody>
          <a:bodyPr/>
          <a:lstStyle/>
          <a:p>
            <a:fld id="{F482E55A-CE6D-BA4F-928F-2BD48398EEE2}" type="slidenum">
              <a:rPr lang="en-US" smtClean="0"/>
              <a:t>‹#›</a:t>
            </a:fld>
            <a:endParaRPr lang="en-US"/>
          </a:p>
        </p:txBody>
      </p:sp>
    </p:spTree>
    <p:extLst>
      <p:ext uri="{BB962C8B-B14F-4D97-AF65-F5344CB8AC3E}">
        <p14:creationId xmlns:p14="http://schemas.microsoft.com/office/powerpoint/2010/main" val="23876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3E0EA6-40BB-74C2-9685-C3A13A501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66739F-6D35-CD51-289D-597F00CD2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44DAF7-5155-B3A5-710A-7106D1DF6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38AC7-F6B1-2943-815A-4CF2E0C60FE9}" type="datetimeFigureOut">
              <a:rPr lang="en-US" smtClean="0"/>
              <a:t>2/23/24</a:t>
            </a:fld>
            <a:endParaRPr lang="en-US"/>
          </a:p>
        </p:txBody>
      </p:sp>
      <p:sp>
        <p:nvSpPr>
          <p:cNvPr id="5" name="Footer Placeholder 4">
            <a:extLst>
              <a:ext uri="{FF2B5EF4-FFF2-40B4-BE49-F238E27FC236}">
                <a16:creationId xmlns:a16="http://schemas.microsoft.com/office/drawing/2014/main" id="{62C67A93-1D41-88F2-47EC-FD657D4A4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E15FD3-BEDA-787F-3E80-597FBF32E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2E55A-CE6D-BA4F-928F-2BD48398EEE2}" type="slidenum">
              <a:rPr lang="en-US" smtClean="0"/>
              <a:t>‹#›</a:t>
            </a:fld>
            <a:endParaRPr lang="en-US"/>
          </a:p>
        </p:txBody>
      </p:sp>
    </p:spTree>
    <p:extLst>
      <p:ext uri="{BB962C8B-B14F-4D97-AF65-F5344CB8AC3E}">
        <p14:creationId xmlns:p14="http://schemas.microsoft.com/office/powerpoint/2010/main" val="4214137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0FDFD51-4B15-DC1A-EE1D-E4F2302C973D}"/>
              </a:ext>
            </a:extLst>
          </p:cNvPr>
          <p:cNvSpPr>
            <a:spLocks noGrp="1" noRot="1" noMove="1" noResize="1" noEditPoints="1" noAdjustHandles="1" noChangeArrowheads="1" noChangeShapeType="1"/>
          </p:cNvSpPr>
          <p:nvPr/>
        </p:nvSpPr>
        <p:spPr>
          <a:xfrm>
            <a:off x="201329" y="177064"/>
            <a:ext cx="11789341" cy="6503872"/>
          </a:xfrm>
          <a:custGeom>
            <a:avLst/>
            <a:gdLst/>
            <a:ahLst/>
            <a:cxnLst/>
            <a:rect l="l" t="t" r="r" b="b"/>
            <a:pathLst>
              <a:path w="6401434" h="7172325">
                <a:moveTo>
                  <a:pt x="6401193" y="0"/>
                </a:moveTo>
                <a:lnTo>
                  <a:pt x="0" y="0"/>
                </a:lnTo>
                <a:lnTo>
                  <a:pt x="0" y="7171931"/>
                </a:lnTo>
                <a:lnTo>
                  <a:pt x="6401193" y="7171931"/>
                </a:lnTo>
                <a:lnTo>
                  <a:pt x="6401193" y="0"/>
                </a:lnTo>
                <a:close/>
              </a:path>
            </a:pathLst>
          </a:custGeom>
          <a:solidFill>
            <a:srgbClr val="0057A8"/>
          </a:solidFill>
        </p:spPr>
        <p:txBody>
          <a:bodyPr wrap="square" lIns="0" tIns="0" rIns="0" bIns="0" rtlCol="0"/>
          <a:lstStyle/>
          <a:p>
            <a:endParaRPr sz="1632"/>
          </a:p>
        </p:txBody>
      </p:sp>
      <p:pic>
        <p:nvPicPr>
          <p:cNvPr id="5" name="object 6">
            <a:extLst>
              <a:ext uri="{FF2B5EF4-FFF2-40B4-BE49-F238E27FC236}">
                <a16:creationId xmlns:a16="http://schemas.microsoft.com/office/drawing/2014/main" id="{DBD9E34E-F4F0-2D58-3B48-B18631BCB793}"/>
              </a:ext>
            </a:extLst>
          </p:cNvPr>
          <p:cNvPicPr/>
          <p:nvPr/>
        </p:nvPicPr>
        <p:blipFill>
          <a:blip r:embed="rId2" cstate="print"/>
          <a:stretch>
            <a:fillRect/>
          </a:stretch>
        </p:blipFill>
        <p:spPr>
          <a:xfrm>
            <a:off x="1616359" y="5378823"/>
            <a:ext cx="2479856" cy="699020"/>
          </a:xfrm>
          <a:prstGeom prst="rect">
            <a:avLst/>
          </a:prstGeom>
        </p:spPr>
      </p:pic>
      <p:sp>
        <p:nvSpPr>
          <p:cNvPr id="6" name="Title 1">
            <a:extLst>
              <a:ext uri="{FF2B5EF4-FFF2-40B4-BE49-F238E27FC236}">
                <a16:creationId xmlns:a16="http://schemas.microsoft.com/office/drawing/2014/main" id="{3A1E72E2-A737-9AD9-3EA2-0CDEBC6BC407}"/>
              </a:ext>
            </a:extLst>
          </p:cNvPr>
          <p:cNvSpPr txBox="1">
            <a:spLocks/>
          </p:cNvSpPr>
          <p:nvPr/>
        </p:nvSpPr>
        <p:spPr>
          <a:xfrm>
            <a:off x="1457847" y="1793171"/>
            <a:ext cx="7399283" cy="2133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solidFill>
                  <a:schemeClr val="bg1"/>
                </a:solidFill>
                <a:latin typeface="Krub" pitchFamily="2" charset="-34"/>
                <a:cs typeface="Krub" pitchFamily="2" charset="-34"/>
              </a:rPr>
              <a:t>Handling Objections</a:t>
            </a:r>
            <a:endParaRPr lang="en-US" sz="5400" dirty="0">
              <a:solidFill>
                <a:schemeClr val="bg1"/>
              </a:solidFill>
              <a:latin typeface="Krub" pitchFamily="2" charset="-34"/>
              <a:cs typeface="Krub" pitchFamily="2" charset="-34"/>
            </a:endParaRPr>
          </a:p>
        </p:txBody>
      </p:sp>
      <p:sp>
        <p:nvSpPr>
          <p:cNvPr id="8" name="Rectangle 7">
            <a:extLst>
              <a:ext uri="{FF2B5EF4-FFF2-40B4-BE49-F238E27FC236}">
                <a16:creationId xmlns:a16="http://schemas.microsoft.com/office/drawing/2014/main" id="{DD741B2E-51B5-A7CB-F33E-E3B9EABE220B}"/>
              </a:ext>
            </a:extLst>
          </p:cNvPr>
          <p:cNvSpPr>
            <a:spLocks noGrp="1" noRot="1" noMove="1" noResize="1" noEditPoints="1" noAdjustHandles="1" noChangeArrowheads="1" noChangeShapeType="1"/>
          </p:cNvSpPr>
          <p:nvPr/>
        </p:nvSpPr>
        <p:spPr>
          <a:xfrm>
            <a:off x="1460592" y="3335526"/>
            <a:ext cx="6966232" cy="651056"/>
          </a:xfrm>
          <a:prstGeom prst="rect">
            <a:avLst/>
          </a:prstGeom>
          <a:solidFill>
            <a:srgbClr val="3333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132A6ED5-0708-766E-2DF4-1DED87EB5BD7}"/>
              </a:ext>
            </a:extLst>
          </p:cNvPr>
          <p:cNvSpPr txBox="1">
            <a:spLocks/>
          </p:cNvSpPr>
          <p:nvPr/>
        </p:nvSpPr>
        <p:spPr>
          <a:xfrm>
            <a:off x="1547659" y="3429000"/>
            <a:ext cx="6792097" cy="481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Krub" pitchFamily="2" charset="-34"/>
                <a:cs typeface="Krub" pitchFamily="2" charset="-34"/>
              </a:rPr>
              <a:t>Training Presentation</a:t>
            </a:r>
          </a:p>
        </p:txBody>
      </p:sp>
    </p:spTree>
    <p:extLst>
      <p:ext uri="{BB962C8B-B14F-4D97-AF65-F5344CB8AC3E}">
        <p14:creationId xmlns:p14="http://schemas.microsoft.com/office/powerpoint/2010/main" val="296616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38FF-7D61-BEE5-4B38-C9285FC1B161}"/>
              </a:ext>
            </a:extLst>
          </p:cNvPr>
          <p:cNvSpPr>
            <a:spLocks noGrp="1"/>
          </p:cNvSpPr>
          <p:nvPr>
            <p:ph type="title"/>
          </p:nvPr>
        </p:nvSpPr>
        <p:spPr>
          <a:xfrm>
            <a:off x="2100648" y="457200"/>
            <a:ext cx="9253151" cy="481914"/>
          </a:xfrm>
        </p:spPr>
        <p:txBody>
          <a:bodyPr>
            <a:normAutofit fontScale="90000"/>
          </a:bodyPr>
          <a:lstStyle/>
          <a:p>
            <a:r>
              <a:rPr lang="en-US" dirty="0">
                <a:solidFill>
                  <a:srgbClr val="0057A8"/>
                </a:solidFill>
                <a:latin typeface="Krub" pitchFamily="2" charset="-34"/>
                <a:cs typeface="Krub" pitchFamily="2" charset="-34"/>
              </a:rPr>
              <a:t>Handling Objections</a:t>
            </a:r>
          </a:p>
        </p:txBody>
      </p:sp>
      <p:sp>
        <p:nvSpPr>
          <p:cNvPr id="3" name="Content Placeholder 2">
            <a:extLst>
              <a:ext uri="{FF2B5EF4-FFF2-40B4-BE49-F238E27FC236}">
                <a16:creationId xmlns:a16="http://schemas.microsoft.com/office/drawing/2014/main" id="{6BB06CAA-2D94-4B61-F7C1-C6CEDDD0596F}"/>
              </a:ext>
            </a:extLst>
          </p:cNvPr>
          <p:cNvSpPr>
            <a:spLocks noGrp="1"/>
          </p:cNvSpPr>
          <p:nvPr>
            <p:ph idx="1"/>
          </p:nvPr>
        </p:nvSpPr>
        <p:spPr>
          <a:xfrm>
            <a:off x="2100648" y="1383957"/>
            <a:ext cx="9253152" cy="4793006"/>
          </a:xfrm>
        </p:spPr>
        <p:txBody>
          <a:bodyPr>
            <a:normAutofit fontScale="92500" lnSpcReduction="20000"/>
          </a:bodyPr>
          <a:lstStyle/>
          <a:p>
            <a:pPr marL="0" indent="0">
              <a:buNone/>
            </a:pPr>
            <a:r>
              <a:rPr lang="en-US" sz="1800" b="1" dirty="0">
                <a:solidFill>
                  <a:srgbClr val="0057A8"/>
                </a:solidFill>
                <a:latin typeface="Krub" pitchFamily="2" charset="-34"/>
                <a:cs typeface="Krub" pitchFamily="2" charset="-34"/>
              </a:rPr>
              <a:t>“I have had my car for years, and never had any damage”</a:t>
            </a:r>
          </a:p>
          <a:p>
            <a:pPr marL="0" indent="0">
              <a:lnSpc>
                <a:spcPct val="120000"/>
              </a:lnSpc>
              <a:buNone/>
            </a:pPr>
            <a:r>
              <a:rPr lang="en-US" sz="1400" dirty="0">
                <a:solidFill>
                  <a:srgbClr val="0057A8"/>
                </a:solidFill>
                <a:latin typeface="Krub" pitchFamily="2" charset="-34"/>
                <a:cs typeface="Krub" pitchFamily="2" charset="-34"/>
              </a:rPr>
              <a:t>That’s great that you have looked after your vehicle so well, and you’ve been lucky to avoid any minor dents and scratches. But often, in a brand-new car, it's those small scratches and dents can often occur outside your control, like at busy shopping </a:t>
            </a:r>
            <a:r>
              <a:rPr lang="en-US" sz="1400" dirty="0" err="1">
                <a:solidFill>
                  <a:srgbClr val="0057A8"/>
                </a:solidFill>
                <a:latin typeface="Krub" pitchFamily="2" charset="-34"/>
                <a:cs typeface="Krub" pitchFamily="2" charset="-34"/>
              </a:rPr>
              <a:t>centre</a:t>
            </a:r>
            <a:r>
              <a:rPr lang="en-US" sz="1400" dirty="0">
                <a:solidFill>
                  <a:srgbClr val="0057A8"/>
                </a:solidFill>
                <a:latin typeface="Krub" pitchFamily="2" charset="-34"/>
                <a:cs typeface="Krub" pitchFamily="2" charset="-34"/>
              </a:rPr>
              <a:t> car parks that a Schmick membership can help you with.</a:t>
            </a:r>
          </a:p>
          <a:p>
            <a:pPr marL="0" indent="0">
              <a:lnSpc>
                <a:spcPct val="120000"/>
              </a:lnSpc>
              <a:buNone/>
            </a:pPr>
            <a:r>
              <a:rPr lang="en-US" sz="1400" dirty="0">
                <a:solidFill>
                  <a:srgbClr val="0057A8"/>
                </a:solidFill>
                <a:latin typeface="Krub" pitchFamily="2" charset="-34"/>
                <a:cs typeface="Krub" pitchFamily="2" charset="-34"/>
              </a:rPr>
              <a:t>There’s nothing more annoying than walking back to your car after doing the shopping to find that someone has accidently pushed a trolley into your side doo, which has left a small pressure dent.</a:t>
            </a:r>
          </a:p>
          <a:p>
            <a:pPr marL="0" indent="0">
              <a:lnSpc>
                <a:spcPct val="120000"/>
              </a:lnSpc>
              <a:buNone/>
            </a:pPr>
            <a:r>
              <a:rPr lang="en-US" sz="1400" dirty="0">
                <a:solidFill>
                  <a:srgbClr val="0057A8"/>
                </a:solidFill>
                <a:latin typeface="Krub" pitchFamily="2" charset="-34"/>
                <a:cs typeface="Krub" pitchFamily="2" charset="-34"/>
              </a:rPr>
              <a:t>This is a cost-effective solution, to keep your car looking great, and provide you with peace of mind when a third party causes small damage to your vehicle</a:t>
            </a:r>
          </a:p>
          <a:p>
            <a:pPr marL="0" indent="0">
              <a:buNone/>
            </a:pPr>
            <a:endParaRPr lang="en-US" sz="1800" dirty="0">
              <a:solidFill>
                <a:srgbClr val="0057A8"/>
              </a:solidFill>
              <a:latin typeface="Krub" pitchFamily="2" charset="-34"/>
              <a:cs typeface="Krub" pitchFamily="2" charset="-34"/>
            </a:endParaRPr>
          </a:p>
          <a:p>
            <a:pPr marL="0" indent="0">
              <a:buNone/>
            </a:pPr>
            <a:r>
              <a:rPr lang="en-US" sz="1800" b="1" dirty="0">
                <a:solidFill>
                  <a:srgbClr val="0057A8"/>
                </a:solidFill>
                <a:latin typeface="Krub" pitchFamily="2" charset="-34"/>
                <a:cs typeface="Krub" pitchFamily="2" charset="-34"/>
              </a:rPr>
              <a:t>“I have car Insurance”</a:t>
            </a:r>
          </a:p>
          <a:p>
            <a:pPr marL="0" indent="0">
              <a:lnSpc>
                <a:spcPct val="120000"/>
              </a:lnSpc>
              <a:buNone/>
            </a:pPr>
            <a:r>
              <a:rPr lang="en-US" sz="1400" dirty="0">
                <a:solidFill>
                  <a:srgbClr val="0057A8"/>
                </a:solidFill>
                <a:latin typeface="Krub" pitchFamily="2" charset="-34"/>
                <a:cs typeface="Krub" pitchFamily="2" charset="-34"/>
              </a:rPr>
              <a:t>Most people only use comprehensive insurance for major events such as Extensive Damage, At Fault Accidents, or Fire &amp; Theft. </a:t>
            </a:r>
          </a:p>
          <a:p>
            <a:pPr marL="0" indent="0">
              <a:lnSpc>
                <a:spcPct val="120000"/>
              </a:lnSpc>
              <a:buNone/>
            </a:pPr>
            <a:r>
              <a:rPr lang="en-US" sz="1400" dirty="0">
                <a:solidFill>
                  <a:srgbClr val="0057A8"/>
                </a:solidFill>
                <a:latin typeface="Krub" pitchFamily="2" charset="-34"/>
                <a:cs typeface="Krub" pitchFamily="2" charset="-34"/>
              </a:rPr>
              <a:t>Schmick is a cosmetic repair membership that takes care of the minor repairs, which normally fall under the insurance excess value and as such are often left unrepaired. Leaving these unsightly scratches and scrapes to the elements, will obviously devalue your vehicle over time.</a:t>
            </a:r>
          </a:p>
          <a:p>
            <a:pPr marL="0" indent="0">
              <a:lnSpc>
                <a:spcPct val="120000"/>
              </a:lnSpc>
              <a:buNone/>
            </a:pPr>
            <a:r>
              <a:rPr lang="en-US" sz="1400" dirty="0">
                <a:solidFill>
                  <a:srgbClr val="0057A8"/>
                </a:solidFill>
                <a:latin typeface="Krub" pitchFamily="2" charset="-34"/>
                <a:cs typeface="Krub" pitchFamily="2" charset="-34"/>
              </a:rPr>
              <a:t>Also, comprehensive insurance doesn’t cover alloy wheel damage. An average allow wheel repair can cost anything from $250 to $500 in the market. Having a Schmick membership could save you a lot of money, just in alloy wheel repair expenses</a:t>
            </a:r>
          </a:p>
          <a:p>
            <a:pPr marL="0" indent="0">
              <a:buNone/>
            </a:pPr>
            <a:endParaRPr lang="en-US" sz="1800" dirty="0">
              <a:solidFill>
                <a:srgbClr val="0057A8"/>
              </a:solidFill>
              <a:latin typeface="Krub" pitchFamily="2" charset="-34"/>
              <a:cs typeface="Krub" pitchFamily="2" charset="-34"/>
            </a:endParaRPr>
          </a:p>
        </p:txBody>
      </p:sp>
    </p:spTree>
    <p:extLst>
      <p:ext uri="{BB962C8B-B14F-4D97-AF65-F5344CB8AC3E}">
        <p14:creationId xmlns:p14="http://schemas.microsoft.com/office/powerpoint/2010/main" val="92914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38FF-7D61-BEE5-4B38-C9285FC1B161}"/>
              </a:ext>
            </a:extLst>
          </p:cNvPr>
          <p:cNvSpPr>
            <a:spLocks noGrp="1"/>
          </p:cNvSpPr>
          <p:nvPr>
            <p:ph type="title"/>
          </p:nvPr>
        </p:nvSpPr>
        <p:spPr>
          <a:xfrm>
            <a:off x="2100648" y="457200"/>
            <a:ext cx="9253151" cy="481914"/>
          </a:xfrm>
        </p:spPr>
        <p:txBody>
          <a:bodyPr>
            <a:normAutofit fontScale="90000"/>
          </a:bodyPr>
          <a:lstStyle/>
          <a:p>
            <a:r>
              <a:rPr lang="en-US" dirty="0">
                <a:solidFill>
                  <a:srgbClr val="0057A8"/>
                </a:solidFill>
                <a:latin typeface="Krub" pitchFamily="2" charset="-34"/>
                <a:cs typeface="Krub" pitchFamily="2" charset="-34"/>
              </a:rPr>
              <a:t>Handling Objections</a:t>
            </a:r>
          </a:p>
        </p:txBody>
      </p:sp>
      <p:sp>
        <p:nvSpPr>
          <p:cNvPr id="3" name="Content Placeholder 2">
            <a:extLst>
              <a:ext uri="{FF2B5EF4-FFF2-40B4-BE49-F238E27FC236}">
                <a16:creationId xmlns:a16="http://schemas.microsoft.com/office/drawing/2014/main" id="{6BB06CAA-2D94-4B61-F7C1-C6CEDDD0596F}"/>
              </a:ext>
            </a:extLst>
          </p:cNvPr>
          <p:cNvSpPr>
            <a:spLocks noGrp="1"/>
          </p:cNvSpPr>
          <p:nvPr>
            <p:ph idx="1"/>
          </p:nvPr>
        </p:nvSpPr>
        <p:spPr>
          <a:xfrm>
            <a:off x="2100648" y="1383957"/>
            <a:ext cx="9253152" cy="4793006"/>
          </a:xfrm>
        </p:spPr>
        <p:txBody>
          <a:bodyPr>
            <a:normAutofit/>
          </a:bodyPr>
          <a:lstStyle/>
          <a:p>
            <a:pPr marL="0" indent="0">
              <a:buNone/>
            </a:pPr>
            <a:br>
              <a:rPr lang="en-US" sz="1800" b="1" dirty="0">
                <a:solidFill>
                  <a:srgbClr val="0057A8"/>
                </a:solidFill>
                <a:latin typeface="Krub" pitchFamily="2" charset="-34"/>
                <a:cs typeface="Krub" pitchFamily="2" charset="-34"/>
              </a:rPr>
            </a:br>
            <a:r>
              <a:rPr lang="en-US" sz="1700" b="1" dirty="0">
                <a:solidFill>
                  <a:srgbClr val="0057A8"/>
                </a:solidFill>
                <a:latin typeface="Krub" pitchFamily="2" charset="-34"/>
                <a:cs typeface="Krub" pitchFamily="2" charset="-34"/>
              </a:rPr>
              <a:t>“I have a friend who is a panel beater”</a:t>
            </a:r>
          </a:p>
          <a:p>
            <a:pPr marL="0" indent="0">
              <a:lnSpc>
                <a:spcPct val="120000"/>
              </a:lnSpc>
              <a:buNone/>
            </a:pPr>
            <a:r>
              <a:rPr lang="en-US" sz="1300" dirty="0">
                <a:solidFill>
                  <a:srgbClr val="0057A8"/>
                </a:solidFill>
                <a:latin typeface="Krub" pitchFamily="2" charset="-34"/>
                <a:cs typeface="Krub" pitchFamily="2" charset="-34"/>
              </a:rPr>
              <a:t>Is your panel beater able to repair alloy wheels, interior tears or assist with windscreen chips? Panel shops generally use contractors for these kinds of repairs, so it may turn out more expensive in the long run for you.</a:t>
            </a:r>
          </a:p>
          <a:p>
            <a:pPr marL="0" indent="0">
              <a:lnSpc>
                <a:spcPct val="120000"/>
              </a:lnSpc>
              <a:buNone/>
            </a:pPr>
            <a:r>
              <a:rPr lang="en-US" sz="1300" dirty="0">
                <a:solidFill>
                  <a:srgbClr val="0057A8"/>
                </a:solidFill>
                <a:latin typeface="Krub" pitchFamily="2" charset="-34"/>
                <a:cs typeface="Krub" pitchFamily="2" charset="-34"/>
              </a:rPr>
              <a:t>Roughly 40% of Schmick repair requests are for alloy wheel damage.</a:t>
            </a:r>
          </a:p>
          <a:p>
            <a:pPr marL="0" indent="0">
              <a:lnSpc>
                <a:spcPct val="120000"/>
              </a:lnSpc>
              <a:buNone/>
            </a:pPr>
            <a:r>
              <a:rPr lang="en-US" sz="1300" dirty="0">
                <a:solidFill>
                  <a:srgbClr val="0057A8"/>
                </a:solidFill>
                <a:latin typeface="Krub" pitchFamily="2" charset="-34"/>
                <a:cs typeface="Krub" pitchFamily="2" charset="-34"/>
              </a:rPr>
              <a:t>Have you also considered, that you will still be without your vehicle for a few days, and you may not be guaranteed a lifetime warranty, should the repair not be satisfactory? </a:t>
            </a:r>
          </a:p>
          <a:p>
            <a:pPr marL="0" indent="0">
              <a:lnSpc>
                <a:spcPct val="120000"/>
              </a:lnSpc>
              <a:buNone/>
            </a:pPr>
            <a:r>
              <a:rPr lang="en-US" sz="1300" dirty="0">
                <a:solidFill>
                  <a:srgbClr val="0057A8"/>
                </a:solidFill>
                <a:latin typeface="Krub" pitchFamily="2" charset="-34"/>
                <a:cs typeface="Krub" pitchFamily="2" charset="-34"/>
              </a:rPr>
              <a:t>Generally, there is a limit to the number of </a:t>
            </a:r>
            <a:r>
              <a:rPr lang="en-US" sz="1300" dirty="0" err="1">
                <a:solidFill>
                  <a:srgbClr val="0057A8"/>
                </a:solidFill>
                <a:latin typeface="Krub" pitchFamily="2" charset="-34"/>
                <a:cs typeface="Krub" pitchFamily="2" charset="-34"/>
              </a:rPr>
              <a:t>favours</a:t>
            </a:r>
            <a:r>
              <a:rPr lang="en-US" sz="1300" dirty="0">
                <a:solidFill>
                  <a:srgbClr val="0057A8"/>
                </a:solidFill>
                <a:latin typeface="Krub" pitchFamily="2" charset="-34"/>
                <a:cs typeface="Krub" pitchFamily="2" charset="-34"/>
              </a:rPr>
              <a:t>, that one could ask a panel shop mate and people generally find it awkward complaining to mates, if they are not happy with the repair. Plus a “carton of beer, now is generally more than $50”</a:t>
            </a:r>
          </a:p>
          <a:p>
            <a:pPr marL="0" indent="0">
              <a:buNone/>
            </a:pPr>
            <a:br>
              <a:rPr lang="en-US" sz="1800" b="1" dirty="0">
                <a:solidFill>
                  <a:srgbClr val="0057A8"/>
                </a:solidFill>
                <a:latin typeface="Krub" pitchFamily="2" charset="-34"/>
                <a:cs typeface="Krub" pitchFamily="2" charset="-34"/>
              </a:rPr>
            </a:br>
            <a:r>
              <a:rPr lang="en-US" sz="1700" b="1" dirty="0">
                <a:solidFill>
                  <a:srgbClr val="0057A8"/>
                </a:solidFill>
                <a:latin typeface="Krub" pitchFamily="2" charset="-34"/>
                <a:cs typeface="Krub" pitchFamily="2" charset="-34"/>
              </a:rPr>
              <a:t>“I’ll think about”</a:t>
            </a:r>
          </a:p>
          <a:p>
            <a:pPr marL="0" indent="0">
              <a:lnSpc>
                <a:spcPct val="110000"/>
              </a:lnSpc>
              <a:buNone/>
            </a:pPr>
            <a:r>
              <a:rPr lang="en-US" sz="1300" dirty="0">
                <a:solidFill>
                  <a:srgbClr val="0057A8"/>
                </a:solidFill>
                <a:latin typeface="Krub" pitchFamily="2" charset="-34"/>
                <a:cs typeface="Krub" pitchFamily="2" charset="-34"/>
              </a:rPr>
              <a:t>Ok, that’s great. But may I ask, what you need to think about? Is it the cost, or have I not shown you the value in this membership?</a:t>
            </a:r>
          </a:p>
          <a:p>
            <a:pPr marL="0" indent="0">
              <a:lnSpc>
                <a:spcPct val="110000"/>
              </a:lnSpc>
              <a:buNone/>
            </a:pPr>
            <a:r>
              <a:rPr lang="en-US" sz="1300" dirty="0">
                <a:solidFill>
                  <a:srgbClr val="0057A8"/>
                </a:solidFill>
                <a:latin typeface="Krub" pitchFamily="2" charset="-34"/>
                <a:cs typeface="Krub" pitchFamily="2" charset="-34"/>
              </a:rPr>
              <a:t>Do you think investing in a membership could provide you with peace of mind, knowing small dents, scratches and damage to your rims, would only cost you $50.00 each to repair?</a:t>
            </a:r>
          </a:p>
          <a:p>
            <a:pPr marL="0" indent="0">
              <a:buNone/>
            </a:pPr>
            <a:endParaRPr lang="en-US" sz="1800" dirty="0">
              <a:solidFill>
                <a:srgbClr val="0057A8"/>
              </a:solidFill>
              <a:latin typeface="Krub" pitchFamily="2" charset="-34"/>
              <a:cs typeface="Krub" pitchFamily="2" charset="-34"/>
            </a:endParaRPr>
          </a:p>
        </p:txBody>
      </p:sp>
    </p:spTree>
    <p:extLst>
      <p:ext uri="{BB962C8B-B14F-4D97-AF65-F5344CB8AC3E}">
        <p14:creationId xmlns:p14="http://schemas.microsoft.com/office/powerpoint/2010/main" val="25890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38FF-7D61-BEE5-4B38-C9285FC1B161}"/>
              </a:ext>
            </a:extLst>
          </p:cNvPr>
          <p:cNvSpPr>
            <a:spLocks noGrp="1"/>
          </p:cNvSpPr>
          <p:nvPr>
            <p:ph type="title"/>
          </p:nvPr>
        </p:nvSpPr>
        <p:spPr>
          <a:xfrm>
            <a:off x="2100648" y="457200"/>
            <a:ext cx="9253151" cy="481914"/>
          </a:xfrm>
        </p:spPr>
        <p:txBody>
          <a:bodyPr>
            <a:normAutofit fontScale="90000"/>
          </a:bodyPr>
          <a:lstStyle/>
          <a:p>
            <a:r>
              <a:rPr lang="en-US" dirty="0">
                <a:solidFill>
                  <a:srgbClr val="0057A8"/>
                </a:solidFill>
                <a:latin typeface="Krub" pitchFamily="2" charset="-34"/>
                <a:cs typeface="Krub" pitchFamily="2" charset="-34"/>
              </a:rPr>
              <a:t>Handling Objections</a:t>
            </a:r>
          </a:p>
        </p:txBody>
      </p:sp>
      <p:sp>
        <p:nvSpPr>
          <p:cNvPr id="3" name="Content Placeholder 2">
            <a:extLst>
              <a:ext uri="{FF2B5EF4-FFF2-40B4-BE49-F238E27FC236}">
                <a16:creationId xmlns:a16="http://schemas.microsoft.com/office/drawing/2014/main" id="{6BB06CAA-2D94-4B61-F7C1-C6CEDDD0596F}"/>
              </a:ext>
            </a:extLst>
          </p:cNvPr>
          <p:cNvSpPr>
            <a:spLocks noGrp="1"/>
          </p:cNvSpPr>
          <p:nvPr>
            <p:ph idx="1"/>
          </p:nvPr>
        </p:nvSpPr>
        <p:spPr>
          <a:xfrm>
            <a:off x="2100648" y="1383957"/>
            <a:ext cx="9253152" cy="4793006"/>
          </a:xfrm>
        </p:spPr>
        <p:txBody>
          <a:bodyPr>
            <a:normAutofit fontScale="92500"/>
          </a:bodyPr>
          <a:lstStyle/>
          <a:p>
            <a:pPr marL="0" indent="0">
              <a:buNone/>
            </a:pPr>
            <a:br>
              <a:rPr lang="en-US" sz="1800" b="1" dirty="0">
                <a:solidFill>
                  <a:srgbClr val="0057A8"/>
                </a:solidFill>
                <a:latin typeface="Krub" pitchFamily="2" charset="-34"/>
                <a:cs typeface="Krub" pitchFamily="2" charset="-34"/>
              </a:rPr>
            </a:br>
            <a:r>
              <a:rPr lang="en-US" sz="1700" b="1" dirty="0">
                <a:solidFill>
                  <a:srgbClr val="0057A8"/>
                </a:solidFill>
                <a:latin typeface="Krub" pitchFamily="2" charset="-34"/>
                <a:cs typeface="Krub" pitchFamily="2" charset="-34"/>
              </a:rPr>
              <a:t>“I have to pay for a Membership and then pay per repair… Doesn’t seem worth it”</a:t>
            </a:r>
          </a:p>
          <a:p>
            <a:pPr marL="0" indent="0">
              <a:lnSpc>
                <a:spcPct val="120000"/>
              </a:lnSpc>
              <a:buNone/>
            </a:pPr>
            <a:r>
              <a:rPr lang="en-US" sz="1300" dirty="0">
                <a:solidFill>
                  <a:srgbClr val="0057A8"/>
                </a:solidFill>
                <a:latin typeface="Krub" pitchFamily="2" charset="-34"/>
                <a:cs typeface="Krub" pitchFamily="2" charset="-34"/>
              </a:rPr>
              <a:t>Yes, similar toa roadside assistance membership, you pay for a membership for peace of mind, that someone will come and “rescue” you. With a Schmick membership, you can repair cosmetic damage on your vehicle in a cost effective and convenient manner. </a:t>
            </a:r>
          </a:p>
          <a:p>
            <a:pPr marL="0" indent="0">
              <a:lnSpc>
                <a:spcPct val="120000"/>
              </a:lnSpc>
              <a:buNone/>
            </a:pPr>
            <a:r>
              <a:rPr lang="en-US" sz="1300" dirty="0">
                <a:solidFill>
                  <a:srgbClr val="0057A8"/>
                </a:solidFill>
                <a:latin typeface="Krub" pitchFamily="2" charset="-34"/>
                <a:cs typeface="Krub" pitchFamily="2" charset="-34"/>
              </a:rPr>
              <a:t>A 5-year membership costs around $275 per year –that’s less than a dollar a day, and you can have unlimited access to the cosmetic repairs within the guidelines. </a:t>
            </a:r>
          </a:p>
          <a:p>
            <a:pPr marL="0" indent="0">
              <a:lnSpc>
                <a:spcPct val="120000"/>
              </a:lnSpc>
              <a:buNone/>
            </a:pPr>
            <a:r>
              <a:rPr lang="en-US" sz="1300" dirty="0">
                <a:solidFill>
                  <a:srgbClr val="0057A8"/>
                </a:solidFill>
                <a:latin typeface="Krub" pitchFamily="2" charset="-34"/>
                <a:cs typeface="Krub" pitchFamily="2" charset="-34"/>
              </a:rPr>
              <a:t>To repair half a meter on an alloy wheel corner would cost any where between $500-$1000, plus the inconvenience of being without your vehicle for a few days. But even with the $275 membership for the year, and one bumper repair, that’s only $325 –saving around $650 just for one repair.</a:t>
            </a:r>
          </a:p>
          <a:p>
            <a:pPr marL="0" indent="0">
              <a:buNone/>
            </a:pPr>
            <a:br>
              <a:rPr lang="en-US" sz="1800" b="1" dirty="0">
                <a:solidFill>
                  <a:srgbClr val="0057A8"/>
                </a:solidFill>
                <a:latin typeface="Krub" pitchFamily="2" charset="-34"/>
                <a:cs typeface="Krub" pitchFamily="2" charset="-34"/>
              </a:rPr>
            </a:br>
            <a:r>
              <a:rPr lang="en-US" sz="1800" b="1" dirty="0">
                <a:solidFill>
                  <a:srgbClr val="0057A8"/>
                </a:solidFill>
                <a:latin typeface="Krub" pitchFamily="2" charset="-34"/>
                <a:cs typeface="Krub" pitchFamily="2" charset="-34"/>
              </a:rPr>
              <a:t>“</a:t>
            </a:r>
            <a:r>
              <a:rPr lang="en-US" sz="1700" b="1" dirty="0">
                <a:solidFill>
                  <a:srgbClr val="0057A8"/>
                </a:solidFill>
                <a:latin typeface="Krub" pitchFamily="2" charset="-34"/>
                <a:cs typeface="Krub" pitchFamily="2" charset="-34"/>
              </a:rPr>
              <a:t>I have already spent too much extra on buying this car”</a:t>
            </a:r>
          </a:p>
          <a:p>
            <a:pPr marL="0" indent="0">
              <a:lnSpc>
                <a:spcPct val="110000"/>
              </a:lnSpc>
              <a:buNone/>
            </a:pPr>
            <a:r>
              <a:rPr lang="en-US" sz="1300" dirty="0">
                <a:solidFill>
                  <a:srgbClr val="0057A8"/>
                </a:solidFill>
                <a:latin typeface="Krub" pitchFamily="2" charset="-34"/>
                <a:cs typeface="Krub" pitchFamily="2" charset="-34"/>
              </a:rPr>
              <a:t>I understand it seems like a big investment up front, but unlike your comprehensive car insurance, this is only one payment that works out to be around $275 per year, for 5yrs membership. If you are financing with us, it will have minimal impact on your repayments. (If BM can quote the difference upfront, If Consultant, ask BM to calculate payment with and without)</a:t>
            </a:r>
          </a:p>
          <a:p>
            <a:pPr marL="0" indent="0">
              <a:lnSpc>
                <a:spcPct val="110000"/>
              </a:lnSpc>
              <a:buNone/>
            </a:pPr>
            <a:r>
              <a:rPr lang="en-US" sz="1300" dirty="0">
                <a:solidFill>
                  <a:srgbClr val="0057A8"/>
                </a:solidFill>
                <a:latin typeface="Krub" pitchFamily="2" charset="-34"/>
                <a:cs typeface="Krub" pitchFamily="2" charset="-34"/>
              </a:rPr>
              <a:t>Many members see the value early on in the membership, as they have had to have dents removed from their new car, that occurred in busy car parks, or have clipped their alloy wheel, going through a narrow drive through. These damages are quite expensive to be repaired, but with this membership the cost is only $50 for each repair requested.</a:t>
            </a:r>
          </a:p>
          <a:p>
            <a:pPr marL="0" indent="0">
              <a:buNone/>
            </a:pPr>
            <a:endParaRPr lang="en-US" sz="1800" dirty="0">
              <a:solidFill>
                <a:srgbClr val="0057A8"/>
              </a:solidFill>
              <a:latin typeface="Krub" pitchFamily="2" charset="-34"/>
              <a:cs typeface="Krub" pitchFamily="2" charset="-34"/>
            </a:endParaRPr>
          </a:p>
        </p:txBody>
      </p:sp>
    </p:spTree>
    <p:extLst>
      <p:ext uri="{BB962C8B-B14F-4D97-AF65-F5344CB8AC3E}">
        <p14:creationId xmlns:p14="http://schemas.microsoft.com/office/powerpoint/2010/main" val="126162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38FF-7D61-BEE5-4B38-C9285FC1B161}"/>
              </a:ext>
            </a:extLst>
          </p:cNvPr>
          <p:cNvSpPr>
            <a:spLocks noGrp="1"/>
          </p:cNvSpPr>
          <p:nvPr>
            <p:ph type="title"/>
          </p:nvPr>
        </p:nvSpPr>
        <p:spPr>
          <a:xfrm>
            <a:off x="2100648" y="457200"/>
            <a:ext cx="9253151" cy="481914"/>
          </a:xfrm>
        </p:spPr>
        <p:txBody>
          <a:bodyPr>
            <a:normAutofit fontScale="90000"/>
          </a:bodyPr>
          <a:lstStyle/>
          <a:p>
            <a:r>
              <a:rPr lang="en-US" dirty="0">
                <a:solidFill>
                  <a:srgbClr val="0057A8"/>
                </a:solidFill>
                <a:latin typeface="Krub" pitchFamily="2" charset="-34"/>
                <a:cs typeface="Krub" pitchFamily="2" charset="-34"/>
              </a:rPr>
              <a:t>Handling Objections</a:t>
            </a:r>
          </a:p>
        </p:txBody>
      </p:sp>
      <p:sp>
        <p:nvSpPr>
          <p:cNvPr id="3" name="Content Placeholder 2">
            <a:extLst>
              <a:ext uri="{FF2B5EF4-FFF2-40B4-BE49-F238E27FC236}">
                <a16:creationId xmlns:a16="http://schemas.microsoft.com/office/drawing/2014/main" id="{6BB06CAA-2D94-4B61-F7C1-C6CEDDD0596F}"/>
              </a:ext>
            </a:extLst>
          </p:cNvPr>
          <p:cNvSpPr>
            <a:spLocks noGrp="1"/>
          </p:cNvSpPr>
          <p:nvPr>
            <p:ph idx="1"/>
          </p:nvPr>
        </p:nvSpPr>
        <p:spPr>
          <a:xfrm>
            <a:off x="2100648" y="1383957"/>
            <a:ext cx="9253152" cy="4793006"/>
          </a:xfrm>
        </p:spPr>
        <p:txBody>
          <a:bodyPr>
            <a:normAutofit/>
          </a:bodyPr>
          <a:lstStyle/>
          <a:p>
            <a:pPr marL="0" indent="0">
              <a:buNone/>
            </a:pPr>
            <a:br>
              <a:rPr lang="en-US" sz="1800" b="1" dirty="0">
                <a:solidFill>
                  <a:srgbClr val="0057A8"/>
                </a:solidFill>
                <a:latin typeface="Krub" pitchFamily="2" charset="-34"/>
                <a:cs typeface="Krub" pitchFamily="2" charset="-34"/>
              </a:rPr>
            </a:br>
            <a:r>
              <a:rPr lang="en-US" sz="1800" b="1" dirty="0">
                <a:solidFill>
                  <a:srgbClr val="0057A8"/>
                </a:solidFill>
                <a:latin typeface="Krub" pitchFamily="2" charset="-34"/>
                <a:cs typeface="Krub" pitchFamily="2" charset="-34"/>
              </a:rPr>
              <a:t>“</a:t>
            </a:r>
            <a:r>
              <a:rPr lang="en-US" sz="1700" b="1" dirty="0">
                <a:solidFill>
                  <a:srgbClr val="0057A8"/>
                </a:solidFill>
                <a:latin typeface="Krub" pitchFamily="2" charset="-34"/>
                <a:cs typeface="Krub" pitchFamily="2" charset="-34"/>
              </a:rPr>
              <a:t>If I can’t have it with my finance, I don’t want it”</a:t>
            </a:r>
          </a:p>
          <a:p>
            <a:pPr marL="0" indent="0">
              <a:lnSpc>
                <a:spcPct val="120000"/>
              </a:lnSpc>
              <a:buNone/>
            </a:pPr>
            <a:r>
              <a:rPr lang="en-US" sz="1300" dirty="0">
                <a:solidFill>
                  <a:srgbClr val="0057A8"/>
                </a:solidFill>
                <a:latin typeface="Krub" pitchFamily="2" charset="-34"/>
                <a:cs typeface="Krub" pitchFamily="2" charset="-34"/>
              </a:rPr>
              <a:t>The great thing about the Schmick membership is that it is fully transferable and flexible.  So if you decide to trade up earlier than the term of your loan, it is easy to transfer to your new car. Or, if you sell this vehicle, and are not replacing it, you can transfer to your partner/kids car, provided it is newer in age.</a:t>
            </a:r>
          </a:p>
          <a:p>
            <a:pPr marL="0" indent="0">
              <a:lnSpc>
                <a:spcPct val="120000"/>
              </a:lnSpc>
              <a:buNone/>
            </a:pPr>
            <a:r>
              <a:rPr lang="en-US" sz="1300" dirty="0">
                <a:solidFill>
                  <a:srgbClr val="0057A8"/>
                </a:solidFill>
                <a:latin typeface="Krub" pitchFamily="2" charset="-34"/>
                <a:cs typeface="Krub" pitchFamily="2" charset="-34"/>
              </a:rPr>
              <a:t>Because of this, we don’t tie it up with your finance loan , to allow for easy transfer and flexibility, we can just take a credit card payment with one or two instalments, or we can do for roughly $... Per month on Humm(or equivalent).</a:t>
            </a:r>
            <a:endParaRPr lang="en-US" sz="1800" dirty="0">
              <a:solidFill>
                <a:srgbClr val="0057A8"/>
              </a:solidFill>
              <a:latin typeface="Krub" pitchFamily="2" charset="-34"/>
              <a:cs typeface="Krub" pitchFamily="2" charset="-34"/>
            </a:endParaRPr>
          </a:p>
          <a:p>
            <a:pPr marL="0" indent="0">
              <a:lnSpc>
                <a:spcPct val="120000"/>
              </a:lnSpc>
              <a:buNone/>
            </a:pPr>
            <a:r>
              <a:rPr lang="en-US" sz="1300" u="sng" dirty="0">
                <a:solidFill>
                  <a:srgbClr val="0057A8"/>
                </a:solidFill>
                <a:latin typeface="Krub" pitchFamily="2" charset="-34"/>
                <a:cs typeface="Krub" pitchFamily="2" charset="-34"/>
              </a:rPr>
              <a:t>Note: </a:t>
            </a:r>
          </a:p>
          <a:p>
            <a:pPr>
              <a:lnSpc>
                <a:spcPct val="120000"/>
              </a:lnSpc>
            </a:pPr>
            <a:r>
              <a:rPr lang="en-US" sz="1300" dirty="0">
                <a:solidFill>
                  <a:srgbClr val="0057A8"/>
                </a:solidFill>
                <a:latin typeface="Krub" pitchFamily="2" charset="-34"/>
                <a:cs typeface="Krub" pitchFamily="2" charset="-34"/>
              </a:rPr>
              <a:t>If a deposit is being refunded, and it’s not required for finance approval you could suggest you take it from the debit/credit card that deposit is being refunded to or just not refund the deposit and re-invest in a membership.</a:t>
            </a:r>
          </a:p>
          <a:p>
            <a:pPr>
              <a:lnSpc>
                <a:spcPct val="120000"/>
              </a:lnSpc>
            </a:pPr>
            <a:r>
              <a:rPr lang="en-US" sz="1300" dirty="0">
                <a:solidFill>
                  <a:srgbClr val="0057A8"/>
                </a:solidFill>
                <a:latin typeface="Krub" pitchFamily="2" charset="-34"/>
                <a:cs typeface="Krub" pitchFamily="2" charset="-34"/>
              </a:rPr>
              <a:t>Look to obtain finance approval without using deposit and then use the above. This also helps increase overall NAF.</a:t>
            </a:r>
          </a:p>
          <a:p>
            <a:pPr marL="0" indent="0">
              <a:lnSpc>
                <a:spcPct val="120000"/>
              </a:lnSpc>
              <a:buNone/>
            </a:pPr>
            <a:endParaRPr lang="en-US" sz="1300" dirty="0">
              <a:solidFill>
                <a:srgbClr val="0057A8"/>
              </a:solidFill>
              <a:latin typeface="Krub" pitchFamily="2" charset="-34"/>
              <a:cs typeface="Krub" pitchFamily="2" charset="-34"/>
            </a:endParaRPr>
          </a:p>
        </p:txBody>
      </p:sp>
    </p:spTree>
    <p:extLst>
      <p:ext uri="{BB962C8B-B14F-4D97-AF65-F5344CB8AC3E}">
        <p14:creationId xmlns:p14="http://schemas.microsoft.com/office/powerpoint/2010/main" val="165366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4945" y="177064"/>
            <a:ext cx="6972600" cy="6503872"/>
          </a:xfrm>
          <a:custGeom>
            <a:avLst/>
            <a:gdLst/>
            <a:ahLst/>
            <a:cxnLst/>
            <a:rect l="l" t="t" r="r" b="b"/>
            <a:pathLst>
              <a:path w="6401434" h="7172325">
                <a:moveTo>
                  <a:pt x="6401193" y="0"/>
                </a:moveTo>
                <a:lnTo>
                  <a:pt x="0" y="0"/>
                </a:lnTo>
                <a:lnTo>
                  <a:pt x="0" y="7171931"/>
                </a:lnTo>
                <a:lnTo>
                  <a:pt x="6401193" y="7171931"/>
                </a:lnTo>
                <a:lnTo>
                  <a:pt x="6401193" y="0"/>
                </a:lnTo>
                <a:close/>
              </a:path>
            </a:pathLst>
          </a:custGeom>
          <a:solidFill>
            <a:srgbClr val="0057A8"/>
          </a:solidFill>
        </p:spPr>
        <p:txBody>
          <a:bodyPr wrap="square" lIns="0" tIns="0" rIns="0" bIns="0" rtlCol="0"/>
          <a:lstStyle/>
          <a:p>
            <a:endParaRPr sz="1632"/>
          </a:p>
        </p:txBody>
      </p:sp>
      <p:sp>
        <p:nvSpPr>
          <p:cNvPr id="4" name="object 4"/>
          <p:cNvSpPr txBox="1">
            <a:spLocks noGrp="1"/>
          </p:cNvSpPr>
          <p:nvPr>
            <p:ph type="title"/>
          </p:nvPr>
        </p:nvSpPr>
        <p:spPr>
          <a:xfrm>
            <a:off x="1530027" y="569653"/>
            <a:ext cx="9535557" cy="565626"/>
          </a:xfrm>
          <a:prstGeom prst="rect">
            <a:avLst/>
          </a:prstGeom>
        </p:spPr>
        <p:txBody>
          <a:bodyPr vert="horz" wrap="square" lIns="0" tIns="11516" rIns="0" bIns="0" rtlCol="0" anchor="ctr">
            <a:spAutoFit/>
          </a:bodyPr>
          <a:lstStyle/>
          <a:p>
            <a:pPr marL="11516">
              <a:lnSpc>
                <a:spcPct val="100000"/>
              </a:lnSpc>
              <a:spcBef>
                <a:spcPts val="91"/>
              </a:spcBef>
            </a:pPr>
            <a:r>
              <a:rPr sz="3600" dirty="0">
                <a:solidFill>
                  <a:schemeClr val="bg1"/>
                </a:solidFill>
                <a:latin typeface="Krub" pitchFamily="2" charset="-34"/>
                <a:cs typeface="Krub" pitchFamily="2" charset="-34"/>
              </a:rPr>
              <a:t>Member</a:t>
            </a:r>
            <a:r>
              <a:rPr sz="3600" spc="-9" dirty="0">
                <a:solidFill>
                  <a:schemeClr val="bg1"/>
                </a:solidFill>
                <a:latin typeface="Krub" pitchFamily="2" charset="-34"/>
                <a:cs typeface="Krub" pitchFamily="2" charset="-34"/>
              </a:rPr>
              <a:t> Benefits</a:t>
            </a:r>
          </a:p>
        </p:txBody>
      </p:sp>
      <p:sp>
        <p:nvSpPr>
          <p:cNvPr id="6" name="object 6"/>
          <p:cNvSpPr/>
          <p:nvPr/>
        </p:nvSpPr>
        <p:spPr>
          <a:xfrm>
            <a:off x="184945" y="656659"/>
            <a:ext cx="1148386" cy="419232"/>
          </a:xfrm>
          <a:custGeom>
            <a:avLst/>
            <a:gdLst/>
            <a:ahLst/>
            <a:cxnLst/>
            <a:rect l="l" t="t" r="r" b="b"/>
            <a:pathLst>
              <a:path w="1033780" h="386715">
                <a:moveTo>
                  <a:pt x="1033513" y="0"/>
                </a:moveTo>
                <a:lnTo>
                  <a:pt x="0" y="0"/>
                </a:lnTo>
                <a:lnTo>
                  <a:pt x="0" y="386359"/>
                </a:lnTo>
                <a:lnTo>
                  <a:pt x="1033513" y="386359"/>
                </a:lnTo>
                <a:lnTo>
                  <a:pt x="1033513" y="0"/>
                </a:lnTo>
                <a:close/>
              </a:path>
            </a:pathLst>
          </a:custGeom>
          <a:solidFill>
            <a:srgbClr val="0675A9"/>
          </a:solidFill>
        </p:spPr>
        <p:txBody>
          <a:bodyPr wrap="square" lIns="0" tIns="0" rIns="0" bIns="0" rtlCol="0"/>
          <a:lstStyle/>
          <a:p>
            <a:endParaRPr sz="1632"/>
          </a:p>
        </p:txBody>
      </p:sp>
      <p:sp>
        <p:nvSpPr>
          <p:cNvPr id="7" name="object 7"/>
          <p:cNvSpPr/>
          <p:nvPr/>
        </p:nvSpPr>
        <p:spPr>
          <a:xfrm>
            <a:off x="1362951" y="656665"/>
            <a:ext cx="0" cy="419232"/>
          </a:xfrm>
          <a:custGeom>
            <a:avLst/>
            <a:gdLst/>
            <a:ahLst/>
            <a:cxnLst/>
            <a:rect l="l" t="t" r="r" b="b"/>
            <a:pathLst>
              <a:path h="386715">
                <a:moveTo>
                  <a:pt x="0" y="0"/>
                </a:moveTo>
                <a:lnTo>
                  <a:pt x="0" y="386359"/>
                </a:lnTo>
              </a:path>
            </a:pathLst>
          </a:custGeom>
          <a:ln w="13462">
            <a:solidFill>
              <a:srgbClr val="F89B31"/>
            </a:solidFill>
          </a:ln>
        </p:spPr>
        <p:txBody>
          <a:bodyPr wrap="square" lIns="0" tIns="0" rIns="0" bIns="0" rtlCol="0"/>
          <a:lstStyle/>
          <a:p>
            <a:endParaRPr sz="1632"/>
          </a:p>
        </p:txBody>
      </p:sp>
      <p:pic>
        <p:nvPicPr>
          <p:cNvPr id="8" name="object 8"/>
          <p:cNvPicPr/>
          <p:nvPr/>
        </p:nvPicPr>
        <p:blipFill>
          <a:blip r:embed="rId3" cstate="print"/>
          <a:stretch>
            <a:fillRect/>
          </a:stretch>
        </p:blipFill>
        <p:spPr>
          <a:xfrm>
            <a:off x="6856566" y="531902"/>
            <a:ext cx="4301088" cy="2798270"/>
          </a:xfrm>
          <a:prstGeom prst="rect">
            <a:avLst/>
          </a:prstGeom>
        </p:spPr>
      </p:pic>
      <p:pic>
        <p:nvPicPr>
          <p:cNvPr id="9" name="object 9"/>
          <p:cNvPicPr/>
          <p:nvPr/>
        </p:nvPicPr>
        <p:blipFill>
          <a:blip r:embed="rId4" cstate="print"/>
          <a:stretch>
            <a:fillRect/>
          </a:stretch>
        </p:blipFill>
        <p:spPr>
          <a:xfrm>
            <a:off x="6856582" y="3496211"/>
            <a:ext cx="4301072" cy="2798270"/>
          </a:xfrm>
          <a:prstGeom prst="rect">
            <a:avLst/>
          </a:prstGeom>
        </p:spPr>
      </p:pic>
      <p:sp>
        <p:nvSpPr>
          <p:cNvPr id="10" name="object 10"/>
          <p:cNvSpPr txBox="1"/>
          <p:nvPr/>
        </p:nvSpPr>
        <p:spPr>
          <a:xfrm>
            <a:off x="1424988" y="1527868"/>
            <a:ext cx="4492514" cy="4074279"/>
          </a:xfrm>
          <a:prstGeom prst="rect">
            <a:avLst/>
          </a:prstGeom>
        </p:spPr>
        <p:txBody>
          <a:bodyPr vert="horz" wrap="square" lIns="0" tIns="11516" rIns="0" bIns="0" rtlCol="0">
            <a:spAutoFit/>
          </a:bodyPr>
          <a:lstStyle/>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A low price of $50 per repair (withing the guidelines)</a:t>
            </a:r>
          </a:p>
          <a:p>
            <a:pPr marL="171450" indent="-171450">
              <a:buFont typeface="Arial" panose="020B0604020202020204" pitchFamily="34" charset="0"/>
              <a:buChar char="•"/>
            </a:pPr>
            <a:endParaRPr lang="en-AU" sz="1200" dirty="0">
              <a:solidFill>
                <a:srgbClr val="FFFFFF"/>
              </a:solidFill>
              <a:effectLst/>
              <a:latin typeface="Krub" pitchFamily="2" charset="-34"/>
              <a:cs typeface="Krub" pitchFamily="2" charset="-34"/>
            </a:endParaRPr>
          </a:p>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Unlimited number of repairs</a:t>
            </a:r>
          </a:p>
          <a:p>
            <a:pPr marL="171450" indent="-171450">
              <a:buFont typeface="Arial" panose="020B0604020202020204" pitchFamily="34" charset="0"/>
              <a:buChar char="•"/>
            </a:pPr>
            <a:endParaRPr lang="en-AU" sz="1200" dirty="0">
              <a:solidFill>
                <a:srgbClr val="FFFFFF"/>
              </a:solidFill>
              <a:effectLst/>
              <a:latin typeface="Krub" pitchFamily="2" charset="-34"/>
              <a:cs typeface="Krub" pitchFamily="2" charset="-34"/>
            </a:endParaRPr>
          </a:p>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Convenient on-site service –Driveway and Access to Power</a:t>
            </a:r>
          </a:p>
          <a:p>
            <a:pPr marL="171450" indent="-171450">
              <a:buFont typeface="Arial" panose="020B0604020202020204" pitchFamily="34" charset="0"/>
              <a:buChar char="•"/>
            </a:pPr>
            <a:endParaRPr lang="en-AU" sz="1200" dirty="0">
              <a:solidFill>
                <a:srgbClr val="FFFFFF"/>
              </a:solidFill>
              <a:effectLst/>
              <a:latin typeface="Krub" pitchFamily="2" charset="-34"/>
              <a:cs typeface="Krub" pitchFamily="2" charset="-34"/>
            </a:endParaRPr>
          </a:p>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Unique mobile app allows members to lodge a repair request and upload photos of the damaged area</a:t>
            </a:r>
          </a:p>
          <a:p>
            <a:pPr marL="171450" indent="-171450">
              <a:buFont typeface="Arial" panose="020B0604020202020204" pitchFamily="34" charset="0"/>
              <a:buChar char="•"/>
            </a:pPr>
            <a:endParaRPr lang="en-AU" sz="1200" dirty="0">
              <a:solidFill>
                <a:srgbClr val="FFFFFF"/>
              </a:solidFill>
              <a:latin typeface="Krub" pitchFamily="2" charset="-34"/>
              <a:cs typeface="Krub" pitchFamily="2" charset="-34"/>
            </a:endParaRPr>
          </a:p>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Convenient repairs booking process via our centralised customer service team</a:t>
            </a:r>
          </a:p>
          <a:p>
            <a:pPr marL="171450" indent="-171450">
              <a:buFont typeface="Arial" panose="020B0604020202020204" pitchFamily="34" charset="0"/>
              <a:buChar char="•"/>
            </a:pPr>
            <a:endParaRPr lang="en-AU" sz="1200" dirty="0">
              <a:solidFill>
                <a:srgbClr val="FFFFFF"/>
              </a:solidFill>
              <a:effectLst/>
              <a:latin typeface="Krub" pitchFamily="2" charset="-34"/>
              <a:cs typeface="Krub" pitchFamily="2" charset="-34"/>
            </a:endParaRPr>
          </a:p>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Avoid claiming on insurance for minor repairs (no excess or possible affect on no claim bonus)</a:t>
            </a:r>
          </a:p>
          <a:p>
            <a:pPr marL="171450" indent="-171450">
              <a:buFont typeface="Arial" panose="020B0604020202020204" pitchFamily="34" charset="0"/>
              <a:buChar char="•"/>
            </a:pPr>
            <a:endParaRPr lang="en-AU" sz="1200" dirty="0">
              <a:solidFill>
                <a:srgbClr val="FFFFFF"/>
              </a:solidFill>
              <a:effectLst/>
              <a:latin typeface="Krub" pitchFamily="2" charset="-34"/>
              <a:cs typeface="Krub" pitchFamily="2" charset="-34"/>
            </a:endParaRPr>
          </a:p>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All repairs backed by our Lifetime Warranty (as long as customer owns the nominated vehicle)</a:t>
            </a:r>
          </a:p>
          <a:p>
            <a:pPr marL="171450" indent="-171450">
              <a:buFont typeface="Arial" panose="020B0604020202020204" pitchFamily="34" charset="0"/>
              <a:buChar char="•"/>
            </a:pPr>
            <a:endParaRPr lang="en-AU" sz="1200" dirty="0">
              <a:solidFill>
                <a:srgbClr val="FFFFFF"/>
              </a:solidFill>
              <a:latin typeface="Krub" pitchFamily="2" charset="-34"/>
              <a:cs typeface="Krub" pitchFamily="2" charset="-34"/>
            </a:endParaRPr>
          </a:p>
          <a:p>
            <a:pPr marL="171450" indent="-171450">
              <a:buFont typeface="Arial" panose="020B0604020202020204" pitchFamily="34" charset="0"/>
              <a:buChar char="•"/>
            </a:pPr>
            <a:r>
              <a:rPr lang="en-AU" sz="1200" dirty="0">
                <a:solidFill>
                  <a:srgbClr val="FFFFFF"/>
                </a:solidFill>
                <a:effectLst/>
                <a:latin typeface="Krub" pitchFamily="2" charset="-34"/>
                <a:cs typeface="Krub" pitchFamily="2" charset="-34"/>
              </a:rPr>
              <a:t>Fully Transferable - Membership can be transferred to a new vehicle in the member’s name provided that the new vehicle is not older than the existing nominated vehicle or to the new owner of the original nominated vehicle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a:spLocks noGrp="1" noRot="1" noMove="1" noResize="1" noEditPoints="1" noAdjustHandles="1" noChangeArrowheads="1" noChangeShapeType="1"/>
          </p:cNvSpPr>
          <p:nvPr/>
        </p:nvSpPr>
        <p:spPr>
          <a:xfrm>
            <a:off x="201329" y="177064"/>
            <a:ext cx="11789341" cy="6503872"/>
          </a:xfrm>
          <a:custGeom>
            <a:avLst/>
            <a:gdLst/>
            <a:ahLst/>
            <a:cxnLst/>
            <a:rect l="l" t="t" r="r" b="b"/>
            <a:pathLst>
              <a:path w="6401434" h="7172325">
                <a:moveTo>
                  <a:pt x="6401193" y="0"/>
                </a:moveTo>
                <a:lnTo>
                  <a:pt x="0" y="0"/>
                </a:lnTo>
                <a:lnTo>
                  <a:pt x="0" y="7171931"/>
                </a:lnTo>
                <a:lnTo>
                  <a:pt x="6401193" y="7171931"/>
                </a:lnTo>
                <a:lnTo>
                  <a:pt x="6401193" y="0"/>
                </a:lnTo>
                <a:close/>
              </a:path>
            </a:pathLst>
          </a:custGeom>
          <a:solidFill>
            <a:srgbClr val="0057A8"/>
          </a:solidFill>
        </p:spPr>
        <p:txBody>
          <a:bodyPr wrap="square" lIns="0" tIns="0" rIns="0" bIns="0" rtlCol="0"/>
          <a:lstStyle/>
          <a:p>
            <a:endParaRPr sz="1632"/>
          </a:p>
        </p:txBody>
      </p:sp>
      <p:sp>
        <p:nvSpPr>
          <p:cNvPr id="11" name="object 2">
            <a:extLst>
              <a:ext uri="{FF2B5EF4-FFF2-40B4-BE49-F238E27FC236}">
                <a16:creationId xmlns:a16="http://schemas.microsoft.com/office/drawing/2014/main" id="{E19FC00C-18F7-150E-C99A-EE93AC84BE0F}"/>
              </a:ext>
            </a:extLst>
          </p:cNvPr>
          <p:cNvSpPr txBox="1">
            <a:spLocks noGrp="1"/>
          </p:cNvSpPr>
          <p:nvPr>
            <p:ph type="title"/>
          </p:nvPr>
        </p:nvSpPr>
        <p:spPr>
          <a:xfrm>
            <a:off x="1391516" y="907649"/>
            <a:ext cx="6783654"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chemeClr val="bg1"/>
                </a:solidFill>
                <a:latin typeface="Krub" pitchFamily="2" charset="-34"/>
                <a:cs typeface="Krub" pitchFamily="2" charset="-34"/>
              </a:rPr>
              <a:t>What our customers are </a:t>
            </a:r>
            <a:r>
              <a:rPr sz="3600" spc="-10" dirty="0">
                <a:solidFill>
                  <a:schemeClr val="bg1"/>
                </a:solidFill>
                <a:latin typeface="Krub" pitchFamily="2" charset="-34"/>
                <a:cs typeface="Krub" pitchFamily="2" charset="-34"/>
              </a:rPr>
              <a:t>saying</a:t>
            </a:r>
          </a:p>
        </p:txBody>
      </p:sp>
      <p:grpSp>
        <p:nvGrpSpPr>
          <p:cNvPr id="12" name="object 3">
            <a:extLst>
              <a:ext uri="{FF2B5EF4-FFF2-40B4-BE49-F238E27FC236}">
                <a16:creationId xmlns:a16="http://schemas.microsoft.com/office/drawing/2014/main" id="{283E9382-9687-A408-40A1-A89E7C4122C0}"/>
              </a:ext>
            </a:extLst>
          </p:cNvPr>
          <p:cNvGrpSpPr/>
          <p:nvPr/>
        </p:nvGrpSpPr>
        <p:grpSpPr>
          <a:xfrm>
            <a:off x="195808" y="1007999"/>
            <a:ext cx="1067435" cy="386715"/>
            <a:chOff x="195808" y="1007999"/>
            <a:chExt cx="1067435" cy="386715"/>
          </a:xfrm>
        </p:grpSpPr>
        <p:sp>
          <p:nvSpPr>
            <p:cNvPr id="13" name="object 4">
              <a:extLst>
                <a:ext uri="{FF2B5EF4-FFF2-40B4-BE49-F238E27FC236}">
                  <a16:creationId xmlns:a16="http://schemas.microsoft.com/office/drawing/2014/main" id="{C8E4FBCA-A4C9-21CC-E1C7-8A4D065E909A}"/>
                </a:ext>
              </a:extLst>
            </p:cNvPr>
            <p:cNvSpPr/>
            <p:nvPr/>
          </p:nvSpPr>
          <p:spPr>
            <a:xfrm>
              <a:off x="195808" y="1007999"/>
              <a:ext cx="1033780" cy="386715"/>
            </a:xfrm>
            <a:custGeom>
              <a:avLst/>
              <a:gdLst/>
              <a:ahLst/>
              <a:cxnLst/>
              <a:rect l="l" t="t" r="r" b="b"/>
              <a:pathLst>
                <a:path w="1033780" h="386715">
                  <a:moveTo>
                    <a:pt x="1033513" y="0"/>
                  </a:moveTo>
                  <a:lnTo>
                    <a:pt x="0" y="0"/>
                  </a:lnTo>
                  <a:lnTo>
                    <a:pt x="0" y="386359"/>
                  </a:lnTo>
                  <a:lnTo>
                    <a:pt x="1033513" y="386359"/>
                  </a:lnTo>
                  <a:lnTo>
                    <a:pt x="1033513" y="0"/>
                  </a:lnTo>
                  <a:close/>
                </a:path>
              </a:pathLst>
            </a:custGeom>
            <a:solidFill>
              <a:srgbClr val="0675A9"/>
            </a:solidFill>
          </p:spPr>
          <p:txBody>
            <a:bodyPr wrap="square" lIns="0" tIns="0" rIns="0" bIns="0" rtlCol="0"/>
            <a:lstStyle/>
            <a:p>
              <a:endParaRPr/>
            </a:p>
          </p:txBody>
        </p:sp>
        <p:sp>
          <p:nvSpPr>
            <p:cNvPr id="14" name="object 5">
              <a:extLst>
                <a:ext uri="{FF2B5EF4-FFF2-40B4-BE49-F238E27FC236}">
                  <a16:creationId xmlns:a16="http://schemas.microsoft.com/office/drawing/2014/main" id="{1695E9ED-61D7-3C98-CC4F-20CA41BE2785}"/>
                </a:ext>
              </a:extLst>
            </p:cNvPr>
            <p:cNvSpPr/>
            <p:nvPr/>
          </p:nvSpPr>
          <p:spPr>
            <a:xfrm>
              <a:off x="1256252" y="1008005"/>
              <a:ext cx="0" cy="386715"/>
            </a:xfrm>
            <a:custGeom>
              <a:avLst/>
              <a:gdLst/>
              <a:ahLst/>
              <a:cxnLst/>
              <a:rect l="l" t="t" r="r" b="b"/>
              <a:pathLst>
                <a:path h="386715">
                  <a:moveTo>
                    <a:pt x="0" y="0"/>
                  </a:moveTo>
                  <a:lnTo>
                    <a:pt x="0" y="386359"/>
                  </a:lnTo>
                </a:path>
              </a:pathLst>
            </a:custGeom>
            <a:ln w="13462">
              <a:solidFill>
                <a:srgbClr val="F89B31"/>
              </a:solidFill>
            </a:ln>
          </p:spPr>
          <p:txBody>
            <a:bodyPr wrap="square" lIns="0" tIns="0" rIns="0" bIns="0" rtlCol="0"/>
            <a:lstStyle/>
            <a:p>
              <a:endParaRPr/>
            </a:p>
          </p:txBody>
        </p:sp>
      </p:grpSp>
      <p:pic>
        <p:nvPicPr>
          <p:cNvPr id="15" name="object 6">
            <a:extLst>
              <a:ext uri="{FF2B5EF4-FFF2-40B4-BE49-F238E27FC236}">
                <a16:creationId xmlns:a16="http://schemas.microsoft.com/office/drawing/2014/main" id="{BF170843-DC8C-124D-42CF-96B18F244F33}"/>
              </a:ext>
            </a:extLst>
          </p:cNvPr>
          <p:cNvPicPr/>
          <p:nvPr/>
        </p:nvPicPr>
        <p:blipFill>
          <a:blip r:embed="rId3" cstate="print"/>
          <a:stretch>
            <a:fillRect/>
          </a:stretch>
        </p:blipFill>
        <p:spPr>
          <a:xfrm>
            <a:off x="9200501" y="6844917"/>
            <a:ext cx="1095121" cy="308692"/>
          </a:xfrm>
          <a:prstGeom prst="rect">
            <a:avLst/>
          </a:prstGeom>
        </p:spPr>
      </p:pic>
      <p:sp>
        <p:nvSpPr>
          <p:cNvPr id="16" name="object 7">
            <a:extLst>
              <a:ext uri="{FF2B5EF4-FFF2-40B4-BE49-F238E27FC236}">
                <a16:creationId xmlns:a16="http://schemas.microsoft.com/office/drawing/2014/main" id="{049FAC9E-68B2-9B81-AD38-3CBFEB4E5487}"/>
              </a:ext>
            </a:extLst>
          </p:cNvPr>
          <p:cNvSpPr/>
          <p:nvPr/>
        </p:nvSpPr>
        <p:spPr>
          <a:xfrm>
            <a:off x="2121522" y="2937205"/>
            <a:ext cx="2780030" cy="1564640"/>
          </a:xfrm>
          <a:custGeom>
            <a:avLst/>
            <a:gdLst/>
            <a:ahLst/>
            <a:cxnLst/>
            <a:rect l="l" t="t" r="r" b="b"/>
            <a:pathLst>
              <a:path w="2780029" h="1564639">
                <a:moveTo>
                  <a:pt x="2779636" y="0"/>
                </a:moveTo>
                <a:lnTo>
                  <a:pt x="0" y="0"/>
                </a:lnTo>
                <a:lnTo>
                  <a:pt x="0" y="1564055"/>
                </a:lnTo>
                <a:lnTo>
                  <a:pt x="2779636" y="1564055"/>
                </a:lnTo>
                <a:lnTo>
                  <a:pt x="2779636" y="0"/>
                </a:lnTo>
                <a:close/>
              </a:path>
            </a:pathLst>
          </a:custGeom>
          <a:solidFill>
            <a:srgbClr val="FFFFFF"/>
          </a:solidFill>
        </p:spPr>
        <p:txBody>
          <a:bodyPr wrap="square" lIns="0" tIns="0" rIns="0" bIns="0" rtlCol="0"/>
          <a:lstStyle/>
          <a:p>
            <a:endParaRPr/>
          </a:p>
        </p:txBody>
      </p:sp>
      <p:sp>
        <p:nvSpPr>
          <p:cNvPr id="17" name="object 8">
            <a:extLst>
              <a:ext uri="{FF2B5EF4-FFF2-40B4-BE49-F238E27FC236}">
                <a16:creationId xmlns:a16="http://schemas.microsoft.com/office/drawing/2014/main" id="{8201839A-321C-8F6D-0D12-6228F547262B}"/>
              </a:ext>
            </a:extLst>
          </p:cNvPr>
          <p:cNvSpPr/>
          <p:nvPr/>
        </p:nvSpPr>
        <p:spPr>
          <a:xfrm>
            <a:off x="5493435" y="2944012"/>
            <a:ext cx="2780030" cy="1375410"/>
          </a:xfrm>
          <a:custGeom>
            <a:avLst/>
            <a:gdLst/>
            <a:ahLst/>
            <a:cxnLst/>
            <a:rect l="l" t="t" r="r" b="b"/>
            <a:pathLst>
              <a:path w="2780029" h="1375410">
                <a:moveTo>
                  <a:pt x="2779623" y="0"/>
                </a:moveTo>
                <a:lnTo>
                  <a:pt x="0" y="0"/>
                </a:lnTo>
                <a:lnTo>
                  <a:pt x="0" y="1374889"/>
                </a:lnTo>
                <a:lnTo>
                  <a:pt x="2779623" y="1374889"/>
                </a:lnTo>
                <a:lnTo>
                  <a:pt x="2779623" y="0"/>
                </a:lnTo>
                <a:close/>
              </a:path>
            </a:pathLst>
          </a:custGeom>
          <a:solidFill>
            <a:srgbClr val="FFFFFF"/>
          </a:solidFill>
        </p:spPr>
        <p:txBody>
          <a:bodyPr wrap="square" lIns="0" tIns="0" rIns="0" bIns="0" rtlCol="0"/>
          <a:lstStyle/>
          <a:p>
            <a:endParaRPr/>
          </a:p>
        </p:txBody>
      </p:sp>
      <p:sp>
        <p:nvSpPr>
          <p:cNvPr id="18" name="object 9">
            <a:extLst>
              <a:ext uri="{FF2B5EF4-FFF2-40B4-BE49-F238E27FC236}">
                <a16:creationId xmlns:a16="http://schemas.microsoft.com/office/drawing/2014/main" id="{0B00B016-BC5D-924C-EF64-120298C7AD75}"/>
              </a:ext>
            </a:extLst>
          </p:cNvPr>
          <p:cNvSpPr/>
          <p:nvPr/>
        </p:nvSpPr>
        <p:spPr>
          <a:xfrm>
            <a:off x="2121522" y="4648149"/>
            <a:ext cx="2780030" cy="1689100"/>
          </a:xfrm>
          <a:custGeom>
            <a:avLst/>
            <a:gdLst/>
            <a:ahLst/>
            <a:cxnLst/>
            <a:rect l="l" t="t" r="r" b="b"/>
            <a:pathLst>
              <a:path w="2780029" h="1689100">
                <a:moveTo>
                  <a:pt x="2779636" y="0"/>
                </a:moveTo>
                <a:lnTo>
                  <a:pt x="0" y="0"/>
                </a:lnTo>
                <a:lnTo>
                  <a:pt x="0" y="1688477"/>
                </a:lnTo>
                <a:lnTo>
                  <a:pt x="2779636" y="1688477"/>
                </a:lnTo>
                <a:lnTo>
                  <a:pt x="2779636" y="0"/>
                </a:lnTo>
                <a:close/>
              </a:path>
            </a:pathLst>
          </a:custGeom>
          <a:solidFill>
            <a:srgbClr val="FFFFFF"/>
          </a:solidFill>
        </p:spPr>
        <p:txBody>
          <a:bodyPr wrap="square" lIns="0" tIns="0" rIns="0" bIns="0" rtlCol="0"/>
          <a:lstStyle/>
          <a:p>
            <a:endParaRPr/>
          </a:p>
        </p:txBody>
      </p:sp>
      <p:sp>
        <p:nvSpPr>
          <p:cNvPr id="19" name="object 10">
            <a:extLst>
              <a:ext uri="{FF2B5EF4-FFF2-40B4-BE49-F238E27FC236}">
                <a16:creationId xmlns:a16="http://schemas.microsoft.com/office/drawing/2014/main" id="{54C6AE41-D186-8A09-FCF1-02A15C5BCEB3}"/>
              </a:ext>
            </a:extLst>
          </p:cNvPr>
          <p:cNvSpPr/>
          <p:nvPr/>
        </p:nvSpPr>
        <p:spPr>
          <a:xfrm>
            <a:off x="5493435" y="4460341"/>
            <a:ext cx="3125470" cy="1759585"/>
          </a:xfrm>
          <a:custGeom>
            <a:avLst/>
            <a:gdLst/>
            <a:ahLst/>
            <a:cxnLst/>
            <a:rect l="l" t="t" r="r" b="b"/>
            <a:pathLst>
              <a:path w="3125470" h="1759585">
                <a:moveTo>
                  <a:pt x="3125127" y="0"/>
                </a:moveTo>
                <a:lnTo>
                  <a:pt x="0" y="0"/>
                </a:lnTo>
                <a:lnTo>
                  <a:pt x="0" y="1758962"/>
                </a:lnTo>
                <a:lnTo>
                  <a:pt x="3125127" y="1758962"/>
                </a:lnTo>
                <a:lnTo>
                  <a:pt x="3125127" y="0"/>
                </a:lnTo>
                <a:close/>
              </a:path>
            </a:pathLst>
          </a:custGeom>
          <a:solidFill>
            <a:srgbClr val="FFFFFF"/>
          </a:solidFill>
        </p:spPr>
        <p:txBody>
          <a:bodyPr wrap="square" lIns="0" tIns="0" rIns="0" bIns="0" rtlCol="0"/>
          <a:lstStyle/>
          <a:p>
            <a:endParaRPr/>
          </a:p>
        </p:txBody>
      </p:sp>
      <p:sp>
        <p:nvSpPr>
          <p:cNvPr id="20" name="object 11">
            <a:extLst>
              <a:ext uri="{FF2B5EF4-FFF2-40B4-BE49-F238E27FC236}">
                <a16:creationId xmlns:a16="http://schemas.microsoft.com/office/drawing/2014/main" id="{F423C8A5-9749-50F1-BA65-9D3C004DC689}"/>
              </a:ext>
            </a:extLst>
          </p:cNvPr>
          <p:cNvSpPr txBox="1"/>
          <p:nvPr/>
        </p:nvSpPr>
        <p:spPr>
          <a:xfrm>
            <a:off x="2121522" y="2937205"/>
            <a:ext cx="2780030" cy="1564640"/>
          </a:xfrm>
          <a:prstGeom prst="rect">
            <a:avLst/>
          </a:prstGeom>
          <a:ln w="11290">
            <a:solidFill>
              <a:srgbClr val="E6E7E8"/>
            </a:solidFill>
          </a:ln>
        </p:spPr>
        <p:txBody>
          <a:bodyPr vert="horz" wrap="square" lIns="0" tIns="0" rIns="0" bIns="0" rtlCol="0">
            <a:spAutoFit/>
          </a:bodyPr>
          <a:lstStyle/>
          <a:p>
            <a:pPr>
              <a:lnSpc>
                <a:spcPct val="100000"/>
              </a:lnSpc>
            </a:pPr>
            <a:endParaRPr sz="1600" dirty="0">
              <a:latin typeface="Times New Roman"/>
              <a:cs typeface="Times New Roman"/>
            </a:endParaRPr>
          </a:p>
          <a:p>
            <a:pPr marL="178435">
              <a:lnSpc>
                <a:spcPct val="100000"/>
              </a:lnSpc>
              <a:spcBef>
                <a:spcPts val="1145"/>
              </a:spcBef>
            </a:pPr>
            <a:r>
              <a:rPr sz="1250" dirty="0">
                <a:solidFill>
                  <a:srgbClr val="F89B31"/>
                </a:solidFill>
                <a:latin typeface="Krub-Medium"/>
                <a:cs typeface="Krub-Medium"/>
              </a:rPr>
              <a:t>Michelle</a:t>
            </a:r>
            <a:r>
              <a:rPr sz="1250" spc="-55" dirty="0">
                <a:solidFill>
                  <a:srgbClr val="F89B31"/>
                </a:solidFill>
                <a:latin typeface="Krub-Medium"/>
                <a:cs typeface="Krub-Medium"/>
              </a:rPr>
              <a:t> </a:t>
            </a:r>
            <a:r>
              <a:rPr sz="1250" spc="-25" dirty="0">
                <a:solidFill>
                  <a:srgbClr val="F89B31"/>
                </a:solidFill>
                <a:latin typeface="Krub-Medium"/>
                <a:cs typeface="Krub-Medium"/>
              </a:rPr>
              <a:t>To</a:t>
            </a:r>
            <a:endParaRPr sz="1250" dirty="0">
              <a:latin typeface="Krub-Medium"/>
              <a:cs typeface="Krub-Medium"/>
            </a:endParaRPr>
          </a:p>
          <a:p>
            <a:pPr marL="178435" marR="143510">
              <a:lnSpc>
                <a:spcPct val="137600"/>
              </a:lnSpc>
              <a:spcBef>
                <a:spcPts val="745"/>
              </a:spcBef>
            </a:pPr>
            <a:r>
              <a:rPr sz="700" dirty="0">
                <a:solidFill>
                  <a:srgbClr val="333366"/>
                </a:solidFill>
                <a:latin typeface="Krub-Medium"/>
                <a:cs typeface="Krub-Medium"/>
              </a:rPr>
              <a:t>So</a:t>
            </a:r>
            <a:r>
              <a:rPr sz="700" spc="15" dirty="0">
                <a:solidFill>
                  <a:srgbClr val="333366"/>
                </a:solidFill>
                <a:latin typeface="Krub-Medium"/>
                <a:cs typeface="Krub-Medium"/>
              </a:rPr>
              <a:t> </a:t>
            </a:r>
            <a:r>
              <a:rPr sz="700" dirty="0">
                <a:solidFill>
                  <a:srgbClr val="333366"/>
                </a:solidFill>
                <a:latin typeface="Krub-Medium"/>
                <a:cs typeface="Krub-Medium"/>
              </a:rPr>
              <a:t>happy</a:t>
            </a:r>
            <a:r>
              <a:rPr sz="700" spc="15" dirty="0">
                <a:solidFill>
                  <a:srgbClr val="333366"/>
                </a:solidFill>
                <a:latin typeface="Krub-Medium"/>
                <a:cs typeface="Krub-Medium"/>
              </a:rPr>
              <a:t> </a:t>
            </a:r>
            <a:r>
              <a:rPr sz="700" dirty="0">
                <a:solidFill>
                  <a:srgbClr val="333366"/>
                </a:solidFill>
                <a:latin typeface="Krub-Medium"/>
                <a:cs typeface="Krub-Medium"/>
              </a:rPr>
              <a:t>we</a:t>
            </a:r>
            <a:r>
              <a:rPr sz="700" spc="15" dirty="0">
                <a:solidFill>
                  <a:srgbClr val="333366"/>
                </a:solidFill>
                <a:latin typeface="Krub-Medium"/>
                <a:cs typeface="Krub-Medium"/>
              </a:rPr>
              <a:t> </a:t>
            </a:r>
            <a:r>
              <a:rPr sz="700" dirty="0">
                <a:solidFill>
                  <a:srgbClr val="333366"/>
                </a:solidFill>
                <a:latin typeface="Krub-Medium"/>
                <a:cs typeface="Krub-Medium"/>
              </a:rPr>
              <a:t>joined</a:t>
            </a:r>
            <a:r>
              <a:rPr sz="700" spc="15" dirty="0">
                <a:solidFill>
                  <a:srgbClr val="333366"/>
                </a:solidFill>
                <a:latin typeface="Krub-Medium"/>
                <a:cs typeface="Krub-Medium"/>
              </a:rPr>
              <a:t> </a:t>
            </a:r>
            <a:r>
              <a:rPr sz="700" dirty="0">
                <a:solidFill>
                  <a:srgbClr val="333366"/>
                </a:solidFill>
                <a:latin typeface="Krub-Medium"/>
                <a:cs typeface="Krub-Medium"/>
              </a:rPr>
              <a:t>Schmick</a:t>
            </a:r>
            <a:r>
              <a:rPr sz="700" spc="15" dirty="0">
                <a:solidFill>
                  <a:srgbClr val="333366"/>
                </a:solidFill>
                <a:latin typeface="Krub-Medium"/>
                <a:cs typeface="Krub-Medium"/>
              </a:rPr>
              <a:t> </a:t>
            </a:r>
            <a:r>
              <a:rPr sz="700" dirty="0">
                <a:solidFill>
                  <a:srgbClr val="333366"/>
                </a:solidFill>
                <a:latin typeface="Krub-Medium"/>
                <a:cs typeface="Krub-Medium"/>
              </a:rPr>
              <a:t>car</a:t>
            </a:r>
            <a:r>
              <a:rPr sz="700" spc="15" dirty="0">
                <a:solidFill>
                  <a:srgbClr val="333366"/>
                </a:solidFill>
                <a:latin typeface="Krub-Medium"/>
                <a:cs typeface="Krub-Medium"/>
              </a:rPr>
              <a:t> </a:t>
            </a:r>
            <a:r>
              <a:rPr sz="700" dirty="0">
                <a:solidFill>
                  <a:srgbClr val="333366"/>
                </a:solidFill>
                <a:latin typeface="Krub-Medium"/>
                <a:cs typeface="Krub-Medium"/>
              </a:rPr>
              <a:t>care</a:t>
            </a:r>
            <a:r>
              <a:rPr sz="700" spc="15" dirty="0">
                <a:solidFill>
                  <a:srgbClr val="333366"/>
                </a:solidFill>
                <a:latin typeface="Krub-Medium"/>
                <a:cs typeface="Krub-Medium"/>
              </a:rPr>
              <a:t> </a:t>
            </a:r>
            <a:r>
              <a:rPr sz="700" dirty="0">
                <a:solidFill>
                  <a:srgbClr val="333366"/>
                </a:solidFill>
                <a:latin typeface="Krub-Medium"/>
                <a:cs typeface="Krub-Medium"/>
              </a:rPr>
              <a:t>club,</a:t>
            </a:r>
            <a:r>
              <a:rPr sz="700" spc="15" dirty="0">
                <a:solidFill>
                  <a:srgbClr val="333366"/>
                </a:solidFill>
                <a:latin typeface="Krub-Medium"/>
                <a:cs typeface="Krub-Medium"/>
              </a:rPr>
              <a:t> </a:t>
            </a:r>
            <a:r>
              <a:rPr sz="700" dirty="0">
                <a:solidFill>
                  <a:srgbClr val="333366"/>
                </a:solidFill>
                <a:latin typeface="Krub-Medium"/>
                <a:cs typeface="Krub-Medium"/>
              </a:rPr>
              <a:t>we</a:t>
            </a:r>
            <a:r>
              <a:rPr sz="700" spc="15" dirty="0">
                <a:solidFill>
                  <a:srgbClr val="333366"/>
                </a:solidFill>
                <a:latin typeface="Krub-Medium"/>
                <a:cs typeface="Krub-Medium"/>
              </a:rPr>
              <a:t> </a:t>
            </a:r>
            <a:r>
              <a:rPr sz="700" spc="-20" dirty="0">
                <a:solidFill>
                  <a:srgbClr val="333366"/>
                </a:solidFill>
                <a:latin typeface="Krub-Medium"/>
                <a:cs typeface="Krub-Medium"/>
              </a:rPr>
              <a:t>have</a:t>
            </a:r>
            <a:r>
              <a:rPr sz="700" spc="500" dirty="0">
                <a:solidFill>
                  <a:srgbClr val="333366"/>
                </a:solidFill>
                <a:latin typeface="Krub-Medium"/>
                <a:cs typeface="Krub-Medium"/>
              </a:rPr>
              <a:t> </a:t>
            </a:r>
            <a:r>
              <a:rPr sz="700" dirty="0">
                <a:solidFill>
                  <a:srgbClr val="333366"/>
                </a:solidFill>
                <a:latin typeface="Krub-Medium"/>
                <a:cs typeface="Krub-Medium"/>
              </a:rPr>
              <a:t>already</a:t>
            </a:r>
            <a:r>
              <a:rPr sz="700" spc="10" dirty="0">
                <a:solidFill>
                  <a:srgbClr val="333366"/>
                </a:solidFill>
                <a:latin typeface="Krub-Medium"/>
                <a:cs typeface="Krub-Medium"/>
              </a:rPr>
              <a:t> </a:t>
            </a:r>
            <a:r>
              <a:rPr sz="700" dirty="0">
                <a:solidFill>
                  <a:srgbClr val="333366"/>
                </a:solidFill>
                <a:latin typeface="Krub-Medium"/>
                <a:cs typeface="Krub-Medium"/>
              </a:rPr>
              <a:t>used</a:t>
            </a:r>
            <a:r>
              <a:rPr sz="700" spc="15" dirty="0">
                <a:solidFill>
                  <a:srgbClr val="333366"/>
                </a:solidFill>
                <a:latin typeface="Krub-Medium"/>
                <a:cs typeface="Krub-Medium"/>
              </a:rPr>
              <a:t> </a:t>
            </a:r>
            <a:r>
              <a:rPr sz="700" dirty="0">
                <a:solidFill>
                  <a:srgbClr val="333366"/>
                </a:solidFill>
                <a:latin typeface="Krub-Medium"/>
                <a:cs typeface="Krub-Medium"/>
              </a:rPr>
              <a:t>it</a:t>
            </a:r>
            <a:r>
              <a:rPr sz="700" spc="15" dirty="0">
                <a:solidFill>
                  <a:srgbClr val="333366"/>
                </a:solidFill>
                <a:latin typeface="Krub-Medium"/>
                <a:cs typeface="Krub-Medium"/>
              </a:rPr>
              <a:t> </a:t>
            </a:r>
            <a:r>
              <a:rPr sz="700" dirty="0">
                <a:solidFill>
                  <a:srgbClr val="333366"/>
                </a:solidFill>
                <a:latin typeface="Krub-Medium"/>
                <a:cs typeface="Krub-Medium"/>
              </a:rPr>
              <a:t>a</a:t>
            </a:r>
            <a:r>
              <a:rPr sz="700" spc="15" dirty="0">
                <a:solidFill>
                  <a:srgbClr val="333366"/>
                </a:solidFill>
                <a:latin typeface="Krub-Medium"/>
                <a:cs typeface="Krub-Medium"/>
              </a:rPr>
              <a:t> </a:t>
            </a:r>
            <a:r>
              <a:rPr sz="700" dirty="0">
                <a:solidFill>
                  <a:srgbClr val="333366"/>
                </a:solidFill>
                <a:latin typeface="Krub-Medium"/>
                <a:cs typeface="Krub-Medium"/>
              </a:rPr>
              <a:t>few</a:t>
            </a:r>
            <a:r>
              <a:rPr sz="700" spc="15" dirty="0">
                <a:solidFill>
                  <a:srgbClr val="333366"/>
                </a:solidFill>
                <a:latin typeface="Krub-Medium"/>
                <a:cs typeface="Krub-Medium"/>
              </a:rPr>
              <a:t> </a:t>
            </a:r>
            <a:r>
              <a:rPr sz="700" dirty="0">
                <a:solidFill>
                  <a:srgbClr val="333366"/>
                </a:solidFill>
                <a:latin typeface="Krub-Medium"/>
                <a:cs typeface="Krub-Medium"/>
              </a:rPr>
              <a:t>times</a:t>
            </a:r>
            <a:r>
              <a:rPr sz="700" spc="10" dirty="0">
                <a:solidFill>
                  <a:srgbClr val="333366"/>
                </a:solidFill>
                <a:latin typeface="Krub-Medium"/>
                <a:cs typeface="Krub-Medium"/>
              </a:rPr>
              <a:t> </a:t>
            </a:r>
            <a:r>
              <a:rPr sz="700" dirty="0">
                <a:solidFill>
                  <a:srgbClr val="333366"/>
                </a:solidFill>
                <a:latin typeface="Krub-Medium"/>
                <a:cs typeface="Krub-Medium"/>
              </a:rPr>
              <a:t>and</a:t>
            </a:r>
            <a:r>
              <a:rPr sz="700" spc="15" dirty="0">
                <a:solidFill>
                  <a:srgbClr val="333366"/>
                </a:solidFill>
                <a:latin typeface="Krub-Medium"/>
                <a:cs typeface="Krub-Medium"/>
              </a:rPr>
              <a:t> </a:t>
            </a:r>
            <a:r>
              <a:rPr sz="700" dirty="0">
                <a:solidFill>
                  <a:srgbClr val="333366"/>
                </a:solidFill>
                <a:latin typeface="Krub-Medium"/>
                <a:cs typeface="Krub-Medium"/>
              </a:rPr>
              <a:t>got</a:t>
            </a:r>
            <a:r>
              <a:rPr sz="700" spc="15" dirty="0">
                <a:solidFill>
                  <a:srgbClr val="333366"/>
                </a:solidFill>
                <a:latin typeface="Krub-Medium"/>
                <a:cs typeface="Krub-Medium"/>
              </a:rPr>
              <a:t> </a:t>
            </a:r>
            <a:r>
              <a:rPr sz="700" dirty="0">
                <a:solidFill>
                  <a:srgbClr val="333366"/>
                </a:solidFill>
                <a:latin typeface="Krub-Medium"/>
                <a:cs typeface="Krub-Medium"/>
              </a:rPr>
              <a:t>our</a:t>
            </a:r>
            <a:r>
              <a:rPr sz="700" spc="15" dirty="0">
                <a:solidFill>
                  <a:srgbClr val="333366"/>
                </a:solidFill>
                <a:latin typeface="Krub-Medium"/>
                <a:cs typeface="Krub-Medium"/>
              </a:rPr>
              <a:t> </a:t>
            </a:r>
            <a:r>
              <a:rPr sz="700" dirty="0">
                <a:solidFill>
                  <a:srgbClr val="333366"/>
                </a:solidFill>
                <a:latin typeface="Krub-Medium"/>
                <a:cs typeface="Krub-Medium"/>
              </a:rPr>
              <a:t>money’s</a:t>
            </a:r>
            <a:r>
              <a:rPr sz="700" spc="15" dirty="0">
                <a:solidFill>
                  <a:srgbClr val="333366"/>
                </a:solidFill>
                <a:latin typeface="Krub-Medium"/>
                <a:cs typeface="Krub-Medium"/>
              </a:rPr>
              <a:t> </a:t>
            </a:r>
            <a:r>
              <a:rPr sz="700" spc="-10" dirty="0">
                <a:solidFill>
                  <a:srgbClr val="333366"/>
                </a:solidFill>
                <a:latin typeface="Krub-Medium"/>
                <a:cs typeface="Krub-Medium"/>
              </a:rPr>
              <a:t>worth!</a:t>
            </a:r>
            <a:r>
              <a:rPr sz="700" spc="500" dirty="0">
                <a:solidFill>
                  <a:srgbClr val="333366"/>
                </a:solidFill>
                <a:latin typeface="Krub-Medium"/>
                <a:cs typeface="Krub-Medium"/>
              </a:rPr>
              <a:t> </a:t>
            </a:r>
            <a:r>
              <a:rPr sz="700" dirty="0">
                <a:solidFill>
                  <a:srgbClr val="333366"/>
                </a:solidFill>
                <a:latin typeface="Krub-Medium"/>
                <a:cs typeface="Krub-Medium"/>
              </a:rPr>
              <a:t>Service</a:t>
            </a:r>
            <a:r>
              <a:rPr sz="700" spc="15" dirty="0">
                <a:solidFill>
                  <a:srgbClr val="333366"/>
                </a:solidFill>
                <a:latin typeface="Krub-Medium"/>
                <a:cs typeface="Krub-Medium"/>
              </a:rPr>
              <a:t> </a:t>
            </a:r>
            <a:r>
              <a:rPr sz="700" dirty="0">
                <a:solidFill>
                  <a:srgbClr val="333366"/>
                </a:solidFill>
                <a:latin typeface="Krub-Medium"/>
                <a:cs typeface="Krub-Medium"/>
              </a:rPr>
              <a:t>was</a:t>
            </a:r>
            <a:r>
              <a:rPr sz="700" spc="20" dirty="0">
                <a:solidFill>
                  <a:srgbClr val="333366"/>
                </a:solidFill>
                <a:latin typeface="Krub-Medium"/>
                <a:cs typeface="Krub-Medium"/>
              </a:rPr>
              <a:t> </a:t>
            </a:r>
            <a:r>
              <a:rPr sz="700" dirty="0">
                <a:solidFill>
                  <a:srgbClr val="333366"/>
                </a:solidFill>
                <a:latin typeface="Krub-Medium"/>
                <a:cs typeface="Krub-Medium"/>
              </a:rPr>
              <a:t>always</a:t>
            </a:r>
            <a:r>
              <a:rPr sz="700" spc="20" dirty="0">
                <a:solidFill>
                  <a:srgbClr val="333366"/>
                </a:solidFill>
                <a:latin typeface="Krub-Medium"/>
                <a:cs typeface="Krub-Medium"/>
              </a:rPr>
              <a:t> </a:t>
            </a:r>
            <a:r>
              <a:rPr sz="700" dirty="0">
                <a:solidFill>
                  <a:srgbClr val="333366"/>
                </a:solidFill>
                <a:latin typeface="Krub-Medium"/>
                <a:cs typeface="Krub-Medium"/>
              </a:rPr>
              <a:t>friendly</a:t>
            </a:r>
            <a:r>
              <a:rPr sz="700" spc="20" dirty="0">
                <a:solidFill>
                  <a:srgbClr val="333366"/>
                </a:solidFill>
                <a:latin typeface="Krub-Medium"/>
                <a:cs typeface="Krub-Medium"/>
              </a:rPr>
              <a:t> </a:t>
            </a:r>
            <a:r>
              <a:rPr sz="700" dirty="0">
                <a:solidFill>
                  <a:srgbClr val="333366"/>
                </a:solidFill>
                <a:latin typeface="Krub-Medium"/>
                <a:cs typeface="Krub-Medium"/>
              </a:rPr>
              <a:t>and</a:t>
            </a:r>
            <a:r>
              <a:rPr sz="700" spc="20" dirty="0">
                <a:solidFill>
                  <a:srgbClr val="333366"/>
                </a:solidFill>
                <a:latin typeface="Krub-Medium"/>
                <a:cs typeface="Krub-Medium"/>
              </a:rPr>
              <a:t> </a:t>
            </a:r>
            <a:r>
              <a:rPr sz="700" dirty="0">
                <a:solidFill>
                  <a:srgbClr val="333366"/>
                </a:solidFill>
                <a:latin typeface="Krub-Medium"/>
                <a:cs typeface="Krub-Medium"/>
              </a:rPr>
              <a:t>helpful,</a:t>
            </a:r>
            <a:r>
              <a:rPr sz="700" spc="20" dirty="0">
                <a:solidFill>
                  <a:srgbClr val="333366"/>
                </a:solidFill>
                <a:latin typeface="Krub-Medium"/>
                <a:cs typeface="Krub-Medium"/>
              </a:rPr>
              <a:t> </a:t>
            </a:r>
            <a:r>
              <a:rPr sz="700" dirty="0">
                <a:solidFill>
                  <a:srgbClr val="333366"/>
                </a:solidFill>
                <a:latin typeface="Krub-Medium"/>
                <a:cs typeface="Krub-Medium"/>
              </a:rPr>
              <a:t>most</a:t>
            </a:r>
            <a:r>
              <a:rPr sz="700" spc="20" dirty="0">
                <a:solidFill>
                  <a:srgbClr val="333366"/>
                </a:solidFill>
                <a:latin typeface="Krub-Medium"/>
                <a:cs typeface="Krub-Medium"/>
              </a:rPr>
              <a:t> </a:t>
            </a:r>
            <a:r>
              <a:rPr sz="700" spc="-10" dirty="0">
                <a:solidFill>
                  <a:srgbClr val="333366"/>
                </a:solidFill>
                <a:latin typeface="Krub-Medium"/>
                <a:cs typeface="Krub-Medium"/>
              </a:rPr>
              <a:t>importantly</a:t>
            </a:r>
            <a:r>
              <a:rPr sz="700" spc="500" dirty="0">
                <a:solidFill>
                  <a:srgbClr val="333366"/>
                </a:solidFill>
                <a:latin typeface="Krub-Medium"/>
                <a:cs typeface="Krub-Medium"/>
              </a:rPr>
              <a:t> </a:t>
            </a:r>
            <a:r>
              <a:rPr sz="700" dirty="0">
                <a:solidFill>
                  <a:srgbClr val="333366"/>
                </a:solidFill>
                <a:latin typeface="Krub-Medium"/>
                <a:cs typeface="Krub-Medium"/>
              </a:rPr>
              <a:t>repair</a:t>
            </a:r>
            <a:r>
              <a:rPr sz="700" spc="15" dirty="0">
                <a:solidFill>
                  <a:srgbClr val="333366"/>
                </a:solidFill>
                <a:latin typeface="Krub-Medium"/>
                <a:cs typeface="Krub-Medium"/>
              </a:rPr>
              <a:t> </a:t>
            </a:r>
            <a:r>
              <a:rPr sz="700" dirty="0">
                <a:solidFill>
                  <a:srgbClr val="333366"/>
                </a:solidFill>
                <a:latin typeface="Krub-Medium"/>
                <a:cs typeface="Krub-Medium"/>
              </a:rPr>
              <a:t>works</a:t>
            </a:r>
            <a:r>
              <a:rPr sz="700" spc="20" dirty="0">
                <a:solidFill>
                  <a:srgbClr val="333366"/>
                </a:solidFill>
                <a:latin typeface="Krub-Medium"/>
                <a:cs typeface="Krub-Medium"/>
              </a:rPr>
              <a:t> </a:t>
            </a:r>
            <a:r>
              <a:rPr sz="700" dirty="0">
                <a:solidFill>
                  <a:srgbClr val="333366"/>
                </a:solidFill>
                <a:latin typeface="Krub-Medium"/>
                <a:cs typeface="Krub-Medium"/>
              </a:rPr>
              <a:t>were</a:t>
            </a:r>
            <a:r>
              <a:rPr sz="700" spc="20" dirty="0">
                <a:solidFill>
                  <a:srgbClr val="333366"/>
                </a:solidFill>
                <a:latin typeface="Krub-Medium"/>
                <a:cs typeface="Krub-Medium"/>
              </a:rPr>
              <a:t> </a:t>
            </a:r>
            <a:r>
              <a:rPr sz="700" dirty="0">
                <a:solidFill>
                  <a:srgbClr val="333366"/>
                </a:solidFill>
                <a:latin typeface="Krub-Medium"/>
                <a:cs typeface="Krub-Medium"/>
              </a:rPr>
              <a:t>done</a:t>
            </a:r>
            <a:r>
              <a:rPr sz="700" spc="20" dirty="0">
                <a:solidFill>
                  <a:srgbClr val="333366"/>
                </a:solidFill>
                <a:latin typeface="Krub-Medium"/>
                <a:cs typeface="Krub-Medium"/>
              </a:rPr>
              <a:t> </a:t>
            </a:r>
            <a:r>
              <a:rPr sz="700" dirty="0">
                <a:solidFill>
                  <a:srgbClr val="333366"/>
                </a:solidFill>
                <a:latin typeface="Krub-Medium"/>
                <a:cs typeface="Krub-Medium"/>
              </a:rPr>
              <a:t>to</a:t>
            </a:r>
            <a:r>
              <a:rPr sz="700" spc="20" dirty="0">
                <a:solidFill>
                  <a:srgbClr val="333366"/>
                </a:solidFill>
                <a:latin typeface="Krub-Medium"/>
                <a:cs typeface="Krub-Medium"/>
              </a:rPr>
              <a:t> </a:t>
            </a:r>
            <a:r>
              <a:rPr sz="700" dirty="0">
                <a:solidFill>
                  <a:srgbClr val="333366"/>
                </a:solidFill>
                <a:latin typeface="Krub-Medium"/>
                <a:cs typeface="Krub-Medium"/>
              </a:rPr>
              <a:t>perfection.</a:t>
            </a:r>
            <a:r>
              <a:rPr sz="700" spc="20" dirty="0">
                <a:solidFill>
                  <a:srgbClr val="333366"/>
                </a:solidFill>
                <a:latin typeface="Krub-Medium"/>
                <a:cs typeface="Krub-Medium"/>
              </a:rPr>
              <a:t> </a:t>
            </a:r>
            <a:r>
              <a:rPr sz="700" dirty="0">
                <a:solidFill>
                  <a:srgbClr val="333366"/>
                </a:solidFill>
                <a:latin typeface="Krub-Medium"/>
                <a:cs typeface="Krub-Medium"/>
              </a:rPr>
              <a:t>Highly</a:t>
            </a:r>
            <a:r>
              <a:rPr sz="700" spc="20" dirty="0">
                <a:solidFill>
                  <a:srgbClr val="333366"/>
                </a:solidFill>
                <a:latin typeface="Krub-Medium"/>
                <a:cs typeface="Krub-Medium"/>
              </a:rPr>
              <a:t> </a:t>
            </a:r>
            <a:r>
              <a:rPr sz="700" spc="-10" dirty="0">
                <a:solidFill>
                  <a:srgbClr val="333366"/>
                </a:solidFill>
                <a:latin typeface="Krub-Medium"/>
                <a:cs typeface="Krub-Medium"/>
              </a:rPr>
              <a:t>recommend</a:t>
            </a:r>
            <a:r>
              <a:rPr sz="700" spc="500" dirty="0">
                <a:solidFill>
                  <a:srgbClr val="333366"/>
                </a:solidFill>
                <a:latin typeface="Krub-Medium"/>
                <a:cs typeface="Krub-Medium"/>
              </a:rPr>
              <a:t> </a:t>
            </a:r>
            <a:r>
              <a:rPr sz="700" dirty="0">
                <a:solidFill>
                  <a:srgbClr val="333366"/>
                </a:solidFill>
                <a:latin typeface="Krub-Medium"/>
                <a:cs typeface="Krub-Medium"/>
              </a:rPr>
              <a:t>especially</a:t>
            </a:r>
            <a:r>
              <a:rPr sz="700" spc="15" dirty="0">
                <a:solidFill>
                  <a:srgbClr val="333366"/>
                </a:solidFill>
                <a:latin typeface="Krub-Medium"/>
                <a:cs typeface="Krub-Medium"/>
              </a:rPr>
              <a:t> </a:t>
            </a:r>
            <a:r>
              <a:rPr sz="700" dirty="0">
                <a:solidFill>
                  <a:srgbClr val="333366"/>
                </a:solidFill>
                <a:latin typeface="Krub-Medium"/>
                <a:cs typeface="Krub-Medium"/>
              </a:rPr>
              <a:t>for</a:t>
            </a:r>
            <a:r>
              <a:rPr sz="700" spc="20" dirty="0">
                <a:solidFill>
                  <a:srgbClr val="333366"/>
                </a:solidFill>
                <a:latin typeface="Krub-Medium"/>
                <a:cs typeface="Krub-Medium"/>
              </a:rPr>
              <a:t> </a:t>
            </a:r>
            <a:r>
              <a:rPr sz="700" dirty="0">
                <a:solidFill>
                  <a:srgbClr val="333366"/>
                </a:solidFill>
                <a:latin typeface="Krub-Medium"/>
                <a:cs typeface="Krub-Medium"/>
              </a:rPr>
              <a:t>new</a:t>
            </a:r>
            <a:r>
              <a:rPr sz="700" spc="20" dirty="0">
                <a:solidFill>
                  <a:srgbClr val="333366"/>
                </a:solidFill>
                <a:latin typeface="Krub-Medium"/>
                <a:cs typeface="Krub-Medium"/>
              </a:rPr>
              <a:t> </a:t>
            </a:r>
            <a:r>
              <a:rPr sz="700" spc="-10" dirty="0">
                <a:solidFill>
                  <a:srgbClr val="333366"/>
                </a:solidFill>
                <a:latin typeface="Krub-Medium"/>
                <a:cs typeface="Krub-Medium"/>
              </a:rPr>
              <a:t>cars.</a:t>
            </a:r>
            <a:endParaRPr sz="700" dirty="0">
              <a:latin typeface="Krub-Medium"/>
              <a:cs typeface="Krub-Medium"/>
            </a:endParaRPr>
          </a:p>
        </p:txBody>
      </p:sp>
      <p:sp>
        <p:nvSpPr>
          <p:cNvPr id="21" name="object 12">
            <a:extLst>
              <a:ext uri="{FF2B5EF4-FFF2-40B4-BE49-F238E27FC236}">
                <a16:creationId xmlns:a16="http://schemas.microsoft.com/office/drawing/2014/main" id="{2C4281B5-8F7B-2601-353E-A100A4A81DA4}"/>
              </a:ext>
            </a:extLst>
          </p:cNvPr>
          <p:cNvSpPr txBox="1"/>
          <p:nvPr/>
        </p:nvSpPr>
        <p:spPr>
          <a:xfrm>
            <a:off x="5493435" y="2944012"/>
            <a:ext cx="2780030" cy="1375410"/>
          </a:xfrm>
          <a:prstGeom prst="rect">
            <a:avLst/>
          </a:prstGeom>
          <a:ln w="11290">
            <a:solidFill>
              <a:srgbClr val="E6E7E8"/>
            </a:solidFill>
          </a:ln>
        </p:spPr>
        <p:txBody>
          <a:bodyPr vert="horz" wrap="square" lIns="0" tIns="0" rIns="0" bIns="0" rtlCol="0">
            <a:spAutoFit/>
          </a:bodyPr>
          <a:lstStyle/>
          <a:p>
            <a:pPr>
              <a:lnSpc>
                <a:spcPct val="100000"/>
              </a:lnSpc>
            </a:pPr>
            <a:endParaRPr sz="1600">
              <a:latin typeface="Times New Roman"/>
              <a:cs typeface="Times New Roman"/>
            </a:endParaRPr>
          </a:p>
          <a:p>
            <a:pPr marL="159385">
              <a:lnSpc>
                <a:spcPct val="100000"/>
              </a:lnSpc>
              <a:spcBef>
                <a:spcPts val="1145"/>
              </a:spcBef>
            </a:pPr>
            <a:r>
              <a:rPr sz="1250" dirty="0">
                <a:solidFill>
                  <a:srgbClr val="F89B31"/>
                </a:solidFill>
                <a:latin typeface="Krub-Medium"/>
                <a:cs typeface="Krub-Medium"/>
              </a:rPr>
              <a:t>Janakiram</a:t>
            </a:r>
            <a:r>
              <a:rPr sz="1250" spc="-70" dirty="0">
                <a:solidFill>
                  <a:srgbClr val="F89B31"/>
                </a:solidFill>
                <a:latin typeface="Krub-Medium"/>
                <a:cs typeface="Krub-Medium"/>
              </a:rPr>
              <a:t> </a:t>
            </a:r>
            <a:r>
              <a:rPr sz="1250" spc="-10" dirty="0">
                <a:solidFill>
                  <a:srgbClr val="F89B31"/>
                </a:solidFill>
                <a:latin typeface="Krub-Medium"/>
                <a:cs typeface="Krub-Medium"/>
              </a:rPr>
              <a:t>Meesala</a:t>
            </a:r>
            <a:endParaRPr sz="1250">
              <a:latin typeface="Krub-Medium"/>
              <a:cs typeface="Krub-Medium"/>
            </a:endParaRPr>
          </a:p>
          <a:p>
            <a:pPr marL="159385" marR="410209">
              <a:lnSpc>
                <a:spcPct val="137600"/>
              </a:lnSpc>
              <a:spcBef>
                <a:spcPts val="905"/>
              </a:spcBef>
            </a:pPr>
            <a:r>
              <a:rPr sz="700" dirty="0">
                <a:solidFill>
                  <a:srgbClr val="333366"/>
                </a:solidFill>
                <a:latin typeface="Krub-Medium"/>
                <a:cs typeface="Krub-Medium"/>
              </a:rPr>
              <a:t>Mike</a:t>
            </a:r>
            <a:r>
              <a:rPr sz="700" spc="15" dirty="0">
                <a:solidFill>
                  <a:srgbClr val="333366"/>
                </a:solidFill>
                <a:latin typeface="Krub-Medium"/>
                <a:cs typeface="Krub-Medium"/>
              </a:rPr>
              <a:t> </a:t>
            </a:r>
            <a:r>
              <a:rPr sz="700" dirty="0">
                <a:solidFill>
                  <a:srgbClr val="333366"/>
                </a:solidFill>
                <a:latin typeface="Krub-Medium"/>
                <a:cs typeface="Krub-Medium"/>
              </a:rPr>
              <a:t>repaired</a:t>
            </a:r>
            <a:r>
              <a:rPr sz="700" spc="15" dirty="0">
                <a:solidFill>
                  <a:srgbClr val="333366"/>
                </a:solidFill>
                <a:latin typeface="Krub-Medium"/>
                <a:cs typeface="Krub-Medium"/>
              </a:rPr>
              <a:t> </a:t>
            </a:r>
            <a:r>
              <a:rPr sz="700" dirty="0">
                <a:solidFill>
                  <a:srgbClr val="333366"/>
                </a:solidFill>
                <a:latin typeface="Krub-Medium"/>
                <a:cs typeface="Krub-Medium"/>
              </a:rPr>
              <a:t>the</a:t>
            </a:r>
            <a:r>
              <a:rPr sz="700" spc="15" dirty="0">
                <a:solidFill>
                  <a:srgbClr val="333366"/>
                </a:solidFill>
                <a:latin typeface="Krub-Medium"/>
                <a:cs typeface="Krub-Medium"/>
              </a:rPr>
              <a:t> </a:t>
            </a:r>
            <a:r>
              <a:rPr sz="700" dirty="0">
                <a:solidFill>
                  <a:srgbClr val="333366"/>
                </a:solidFill>
                <a:latin typeface="Krub-Medium"/>
                <a:cs typeface="Krub-Medium"/>
              </a:rPr>
              <a:t>curb</a:t>
            </a:r>
            <a:r>
              <a:rPr sz="700" spc="15" dirty="0">
                <a:solidFill>
                  <a:srgbClr val="333366"/>
                </a:solidFill>
                <a:latin typeface="Krub-Medium"/>
                <a:cs typeface="Krub-Medium"/>
              </a:rPr>
              <a:t> </a:t>
            </a:r>
            <a:r>
              <a:rPr sz="700" dirty="0">
                <a:solidFill>
                  <a:srgbClr val="333366"/>
                </a:solidFill>
                <a:latin typeface="Krub-Medium"/>
                <a:cs typeface="Krub-Medium"/>
              </a:rPr>
              <a:t>rash</a:t>
            </a:r>
            <a:r>
              <a:rPr sz="700" spc="20" dirty="0">
                <a:solidFill>
                  <a:srgbClr val="333366"/>
                </a:solidFill>
                <a:latin typeface="Krub-Medium"/>
                <a:cs typeface="Krub-Medium"/>
              </a:rPr>
              <a:t> </a:t>
            </a:r>
            <a:r>
              <a:rPr sz="700" dirty="0">
                <a:solidFill>
                  <a:srgbClr val="333366"/>
                </a:solidFill>
                <a:latin typeface="Krub-Medium"/>
                <a:cs typeface="Krub-Medium"/>
              </a:rPr>
              <a:t>on</a:t>
            </a:r>
            <a:r>
              <a:rPr sz="700" spc="15" dirty="0">
                <a:solidFill>
                  <a:srgbClr val="333366"/>
                </a:solidFill>
                <a:latin typeface="Krub-Medium"/>
                <a:cs typeface="Krub-Medium"/>
              </a:rPr>
              <a:t> </a:t>
            </a:r>
            <a:r>
              <a:rPr sz="700" dirty="0">
                <a:solidFill>
                  <a:srgbClr val="333366"/>
                </a:solidFill>
                <a:latin typeface="Krub-Medium"/>
                <a:cs typeface="Krub-Medium"/>
              </a:rPr>
              <a:t>3wheels</a:t>
            </a:r>
            <a:r>
              <a:rPr sz="700" spc="15" dirty="0">
                <a:solidFill>
                  <a:srgbClr val="333366"/>
                </a:solidFill>
                <a:latin typeface="Krub-Medium"/>
                <a:cs typeface="Krub-Medium"/>
              </a:rPr>
              <a:t> </a:t>
            </a:r>
            <a:r>
              <a:rPr sz="700" dirty="0">
                <a:solidFill>
                  <a:srgbClr val="333366"/>
                </a:solidFill>
                <a:latin typeface="Krub-Medium"/>
                <a:cs typeface="Krub-Medium"/>
              </a:rPr>
              <a:t>on</a:t>
            </a:r>
            <a:r>
              <a:rPr sz="700" spc="15" dirty="0">
                <a:solidFill>
                  <a:srgbClr val="333366"/>
                </a:solidFill>
                <a:latin typeface="Krub-Medium"/>
                <a:cs typeface="Krub-Medium"/>
              </a:rPr>
              <a:t> </a:t>
            </a:r>
            <a:r>
              <a:rPr sz="700" spc="-10" dirty="0">
                <a:solidFill>
                  <a:srgbClr val="333366"/>
                </a:solidFill>
                <a:latin typeface="Krub-Medium"/>
                <a:cs typeface="Krub-Medium"/>
              </a:rPr>
              <a:t>Jaguar.</a:t>
            </a:r>
            <a:r>
              <a:rPr sz="700" spc="500" dirty="0">
                <a:solidFill>
                  <a:srgbClr val="333366"/>
                </a:solidFill>
                <a:latin typeface="Krub-Medium"/>
                <a:cs typeface="Krub-Medium"/>
              </a:rPr>
              <a:t> </a:t>
            </a:r>
            <a:r>
              <a:rPr sz="700" dirty="0">
                <a:solidFill>
                  <a:srgbClr val="333366"/>
                </a:solidFill>
                <a:latin typeface="Krub-Medium"/>
                <a:cs typeface="Krub-Medium"/>
              </a:rPr>
              <a:t>What</a:t>
            </a:r>
            <a:r>
              <a:rPr sz="700" spc="20" dirty="0">
                <a:solidFill>
                  <a:srgbClr val="333366"/>
                </a:solidFill>
                <a:latin typeface="Krub-Medium"/>
                <a:cs typeface="Krub-Medium"/>
              </a:rPr>
              <a:t> </a:t>
            </a:r>
            <a:r>
              <a:rPr sz="700" dirty="0">
                <a:solidFill>
                  <a:srgbClr val="333366"/>
                </a:solidFill>
                <a:latin typeface="Krub-Medium"/>
                <a:cs typeface="Krub-Medium"/>
              </a:rPr>
              <a:t>an</a:t>
            </a:r>
            <a:r>
              <a:rPr sz="700" spc="20" dirty="0">
                <a:solidFill>
                  <a:srgbClr val="333366"/>
                </a:solidFill>
                <a:latin typeface="Krub-Medium"/>
                <a:cs typeface="Krub-Medium"/>
              </a:rPr>
              <a:t> </a:t>
            </a:r>
            <a:r>
              <a:rPr sz="700" dirty="0">
                <a:solidFill>
                  <a:srgbClr val="333366"/>
                </a:solidFill>
                <a:latin typeface="Krub-Medium"/>
                <a:cs typeface="Krub-Medium"/>
              </a:rPr>
              <a:t>amazing</a:t>
            </a:r>
            <a:r>
              <a:rPr sz="700" spc="20" dirty="0">
                <a:solidFill>
                  <a:srgbClr val="333366"/>
                </a:solidFill>
                <a:latin typeface="Krub-Medium"/>
                <a:cs typeface="Krub-Medium"/>
              </a:rPr>
              <a:t> </a:t>
            </a:r>
            <a:r>
              <a:rPr sz="700" dirty="0">
                <a:solidFill>
                  <a:srgbClr val="333366"/>
                </a:solidFill>
                <a:latin typeface="Krub-Medium"/>
                <a:cs typeface="Krub-Medium"/>
              </a:rPr>
              <a:t>skill.</a:t>
            </a:r>
            <a:r>
              <a:rPr sz="700" spc="20" dirty="0">
                <a:solidFill>
                  <a:srgbClr val="333366"/>
                </a:solidFill>
                <a:latin typeface="Krub-Medium"/>
                <a:cs typeface="Krub-Medium"/>
              </a:rPr>
              <a:t> </a:t>
            </a:r>
            <a:r>
              <a:rPr sz="700" dirty="0">
                <a:solidFill>
                  <a:srgbClr val="333366"/>
                </a:solidFill>
                <a:latin typeface="Krub-Medium"/>
                <a:cs typeface="Krub-Medium"/>
              </a:rPr>
              <a:t>Very</a:t>
            </a:r>
            <a:r>
              <a:rPr sz="700" spc="20" dirty="0">
                <a:solidFill>
                  <a:srgbClr val="333366"/>
                </a:solidFill>
                <a:latin typeface="Krub-Medium"/>
                <a:cs typeface="Krub-Medium"/>
              </a:rPr>
              <a:t> </a:t>
            </a:r>
            <a:r>
              <a:rPr sz="700" dirty="0">
                <a:solidFill>
                  <a:srgbClr val="333366"/>
                </a:solidFill>
                <a:latin typeface="Krub-Medium"/>
                <a:cs typeface="Krub-Medium"/>
              </a:rPr>
              <a:t>professionally</a:t>
            </a:r>
            <a:r>
              <a:rPr sz="700" spc="20" dirty="0">
                <a:solidFill>
                  <a:srgbClr val="333366"/>
                </a:solidFill>
                <a:latin typeface="Krub-Medium"/>
                <a:cs typeface="Krub-Medium"/>
              </a:rPr>
              <a:t> </a:t>
            </a:r>
            <a:r>
              <a:rPr sz="700" dirty="0">
                <a:solidFill>
                  <a:srgbClr val="333366"/>
                </a:solidFill>
                <a:latin typeface="Krub-Medium"/>
                <a:cs typeface="Krub-Medium"/>
              </a:rPr>
              <a:t>done</a:t>
            </a:r>
            <a:r>
              <a:rPr sz="700" spc="25" dirty="0">
                <a:solidFill>
                  <a:srgbClr val="333366"/>
                </a:solidFill>
                <a:latin typeface="Krub-Medium"/>
                <a:cs typeface="Krub-Medium"/>
              </a:rPr>
              <a:t> </a:t>
            </a:r>
            <a:r>
              <a:rPr sz="700" spc="-25" dirty="0">
                <a:solidFill>
                  <a:srgbClr val="333366"/>
                </a:solidFill>
                <a:latin typeface="Krub-Medium"/>
                <a:cs typeface="Krub-Medium"/>
              </a:rPr>
              <a:t>and</a:t>
            </a:r>
            <a:r>
              <a:rPr sz="700" spc="500" dirty="0">
                <a:solidFill>
                  <a:srgbClr val="333366"/>
                </a:solidFill>
                <a:latin typeface="Krub-Medium"/>
                <a:cs typeface="Krub-Medium"/>
              </a:rPr>
              <a:t> </a:t>
            </a:r>
            <a:r>
              <a:rPr sz="700" dirty="0">
                <a:solidFill>
                  <a:srgbClr val="333366"/>
                </a:solidFill>
                <a:latin typeface="Krub-Medium"/>
                <a:cs typeface="Krub-Medium"/>
              </a:rPr>
              <a:t>attention</a:t>
            </a:r>
            <a:r>
              <a:rPr sz="700" spc="15" dirty="0">
                <a:solidFill>
                  <a:srgbClr val="333366"/>
                </a:solidFill>
                <a:latin typeface="Krub-Medium"/>
                <a:cs typeface="Krub-Medium"/>
              </a:rPr>
              <a:t> </a:t>
            </a:r>
            <a:r>
              <a:rPr sz="700" dirty="0">
                <a:solidFill>
                  <a:srgbClr val="333366"/>
                </a:solidFill>
                <a:latin typeface="Krub-Medium"/>
                <a:cs typeface="Krub-Medium"/>
              </a:rPr>
              <a:t>to</a:t>
            </a:r>
            <a:r>
              <a:rPr sz="700" spc="15" dirty="0">
                <a:solidFill>
                  <a:srgbClr val="333366"/>
                </a:solidFill>
                <a:latin typeface="Krub-Medium"/>
                <a:cs typeface="Krub-Medium"/>
              </a:rPr>
              <a:t> </a:t>
            </a:r>
            <a:r>
              <a:rPr sz="700" dirty="0">
                <a:solidFill>
                  <a:srgbClr val="333366"/>
                </a:solidFill>
                <a:latin typeface="Krub-Medium"/>
                <a:cs typeface="Krub-Medium"/>
              </a:rPr>
              <a:t>detail.</a:t>
            </a:r>
            <a:r>
              <a:rPr sz="700" spc="215" dirty="0">
                <a:solidFill>
                  <a:srgbClr val="333366"/>
                </a:solidFill>
                <a:latin typeface="Krub-Medium"/>
                <a:cs typeface="Krub-Medium"/>
              </a:rPr>
              <a:t> </a:t>
            </a:r>
            <a:r>
              <a:rPr sz="700" dirty="0">
                <a:solidFill>
                  <a:srgbClr val="333366"/>
                </a:solidFill>
                <a:latin typeface="Krub-Medium"/>
                <a:cs typeface="Krub-Medium"/>
              </a:rPr>
              <a:t>Very</a:t>
            </a:r>
            <a:r>
              <a:rPr sz="700" spc="15" dirty="0">
                <a:solidFill>
                  <a:srgbClr val="333366"/>
                </a:solidFill>
                <a:latin typeface="Krub-Medium"/>
                <a:cs typeface="Krub-Medium"/>
              </a:rPr>
              <a:t> </a:t>
            </a:r>
            <a:r>
              <a:rPr sz="700" dirty="0">
                <a:solidFill>
                  <a:srgbClr val="333366"/>
                </a:solidFill>
                <a:latin typeface="Krub-Medium"/>
                <a:cs typeface="Krub-Medium"/>
              </a:rPr>
              <a:t>happy.</a:t>
            </a:r>
            <a:r>
              <a:rPr sz="700" spc="20" dirty="0">
                <a:solidFill>
                  <a:srgbClr val="333366"/>
                </a:solidFill>
                <a:latin typeface="Krub-Medium"/>
                <a:cs typeface="Krub-Medium"/>
              </a:rPr>
              <a:t> </a:t>
            </a:r>
            <a:r>
              <a:rPr sz="700" spc="-25" dirty="0">
                <a:solidFill>
                  <a:srgbClr val="333366"/>
                </a:solidFill>
                <a:latin typeface="Krub-Medium"/>
                <a:cs typeface="Krub-Medium"/>
              </a:rPr>
              <a:t>:)</a:t>
            </a:r>
            <a:endParaRPr sz="700">
              <a:latin typeface="Krub-Medium"/>
              <a:cs typeface="Krub-Medium"/>
            </a:endParaRPr>
          </a:p>
        </p:txBody>
      </p:sp>
      <p:sp>
        <p:nvSpPr>
          <p:cNvPr id="22" name="object 13">
            <a:extLst>
              <a:ext uri="{FF2B5EF4-FFF2-40B4-BE49-F238E27FC236}">
                <a16:creationId xmlns:a16="http://schemas.microsoft.com/office/drawing/2014/main" id="{A0986DAB-8AB0-15E7-69F8-3A00637E1DF0}"/>
              </a:ext>
            </a:extLst>
          </p:cNvPr>
          <p:cNvSpPr txBox="1"/>
          <p:nvPr/>
        </p:nvSpPr>
        <p:spPr>
          <a:xfrm>
            <a:off x="2121522" y="4648149"/>
            <a:ext cx="2780030" cy="1689100"/>
          </a:xfrm>
          <a:prstGeom prst="rect">
            <a:avLst/>
          </a:prstGeom>
          <a:ln w="11290">
            <a:solidFill>
              <a:srgbClr val="E6E7E8"/>
            </a:solidFill>
          </a:ln>
        </p:spPr>
        <p:txBody>
          <a:bodyPr vert="horz" wrap="square" lIns="0" tIns="0" rIns="0" bIns="0" rtlCol="0">
            <a:spAutoFit/>
          </a:bodyPr>
          <a:lstStyle/>
          <a:p>
            <a:pPr>
              <a:lnSpc>
                <a:spcPct val="100000"/>
              </a:lnSpc>
            </a:pPr>
            <a:endParaRPr sz="1600">
              <a:latin typeface="Times New Roman"/>
              <a:cs typeface="Times New Roman"/>
            </a:endParaRPr>
          </a:p>
          <a:p>
            <a:pPr marL="159385">
              <a:lnSpc>
                <a:spcPct val="100000"/>
              </a:lnSpc>
              <a:spcBef>
                <a:spcPts val="1145"/>
              </a:spcBef>
            </a:pPr>
            <a:r>
              <a:rPr sz="1250" dirty="0">
                <a:solidFill>
                  <a:srgbClr val="F89B31"/>
                </a:solidFill>
                <a:latin typeface="Krub-Medium"/>
                <a:cs typeface="Krub-Medium"/>
              </a:rPr>
              <a:t>Karen</a:t>
            </a:r>
            <a:r>
              <a:rPr sz="1250" spc="-40" dirty="0">
                <a:solidFill>
                  <a:srgbClr val="F89B31"/>
                </a:solidFill>
                <a:latin typeface="Krub-Medium"/>
                <a:cs typeface="Krub-Medium"/>
              </a:rPr>
              <a:t> </a:t>
            </a:r>
            <a:r>
              <a:rPr sz="1250" spc="-20" dirty="0">
                <a:solidFill>
                  <a:srgbClr val="F89B31"/>
                </a:solidFill>
                <a:latin typeface="Krub-Medium"/>
                <a:cs typeface="Krub-Medium"/>
              </a:rPr>
              <a:t>Hope</a:t>
            </a:r>
            <a:endParaRPr sz="1250">
              <a:latin typeface="Krub-Medium"/>
              <a:cs typeface="Krub-Medium"/>
            </a:endParaRPr>
          </a:p>
          <a:p>
            <a:pPr marL="159385" marR="314960">
              <a:lnSpc>
                <a:spcPct val="137600"/>
              </a:lnSpc>
              <a:spcBef>
                <a:spcPts val="905"/>
              </a:spcBef>
            </a:pPr>
            <a:r>
              <a:rPr sz="700" dirty="0">
                <a:solidFill>
                  <a:srgbClr val="333366"/>
                </a:solidFill>
                <a:latin typeface="Krub-Medium"/>
                <a:cs typeface="Krub-Medium"/>
              </a:rPr>
              <a:t>Daniel</a:t>
            </a:r>
            <a:r>
              <a:rPr sz="700" spc="10" dirty="0">
                <a:solidFill>
                  <a:srgbClr val="333366"/>
                </a:solidFill>
                <a:latin typeface="Krub-Medium"/>
                <a:cs typeface="Krub-Medium"/>
              </a:rPr>
              <a:t> </a:t>
            </a:r>
            <a:r>
              <a:rPr sz="700" dirty="0">
                <a:solidFill>
                  <a:srgbClr val="333366"/>
                </a:solidFill>
                <a:latin typeface="Krub-Medium"/>
                <a:cs typeface="Krub-Medium"/>
              </a:rPr>
              <a:t>arrived</a:t>
            </a:r>
            <a:r>
              <a:rPr sz="700" spc="15" dirty="0">
                <a:solidFill>
                  <a:srgbClr val="333366"/>
                </a:solidFill>
                <a:latin typeface="Krub-Medium"/>
                <a:cs typeface="Krub-Medium"/>
              </a:rPr>
              <a:t> </a:t>
            </a:r>
            <a:r>
              <a:rPr sz="700" dirty="0">
                <a:solidFill>
                  <a:srgbClr val="333366"/>
                </a:solidFill>
                <a:latin typeface="Krub-Medium"/>
                <a:cs typeface="Krub-Medium"/>
              </a:rPr>
              <a:t>on</a:t>
            </a:r>
            <a:r>
              <a:rPr sz="700" spc="15" dirty="0">
                <a:solidFill>
                  <a:srgbClr val="333366"/>
                </a:solidFill>
                <a:latin typeface="Krub-Medium"/>
                <a:cs typeface="Krub-Medium"/>
              </a:rPr>
              <a:t> </a:t>
            </a:r>
            <a:r>
              <a:rPr sz="700" dirty="0">
                <a:solidFill>
                  <a:srgbClr val="333366"/>
                </a:solidFill>
                <a:latin typeface="Krub-Medium"/>
                <a:cs typeface="Krub-Medium"/>
              </a:rPr>
              <a:t>time</a:t>
            </a:r>
            <a:r>
              <a:rPr sz="700" spc="15" dirty="0">
                <a:solidFill>
                  <a:srgbClr val="333366"/>
                </a:solidFill>
                <a:latin typeface="Krub-Medium"/>
                <a:cs typeface="Krub-Medium"/>
              </a:rPr>
              <a:t> </a:t>
            </a:r>
            <a:r>
              <a:rPr sz="700" dirty="0">
                <a:solidFill>
                  <a:srgbClr val="333366"/>
                </a:solidFill>
                <a:latin typeface="Krub-Medium"/>
                <a:cs typeface="Krub-Medium"/>
              </a:rPr>
              <a:t>to</a:t>
            </a:r>
            <a:r>
              <a:rPr sz="700" spc="10" dirty="0">
                <a:solidFill>
                  <a:srgbClr val="333366"/>
                </a:solidFill>
                <a:latin typeface="Krub-Medium"/>
                <a:cs typeface="Krub-Medium"/>
              </a:rPr>
              <a:t> </a:t>
            </a:r>
            <a:r>
              <a:rPr sz="700" dirty="0">
                <a:solidFill>
                  <a:srgbClr val="333366"/>
                </a:solidFill>
                <a:latin typeface="Krub-Medium"/>
                <a:cs typeface="Krub-Medium"/>
              </a:rPr>
              <a:t>repair</a:t>
            </a:r>
            <a:r>
              <a:rPr sz="700" spc="15" dirty="0">
                <a:solidFill>
                  <a:srgbClr val="333366"/>
                </a:solidFill>
                <a:latin typeface="Krub-Medium"/>
                <a:cs typeface="Krub-Medium"/>
              </a:rPr>
              <a:t> </a:t>
            </a:r>
            <a:r>
              <a:rPr sz="700" dirty="0">
                <a:solidFill>
                  <a:srgbClr val="333366"/>
                </a:solidFill>
                <a:latin typeface="Krub-Medium"/>
                <a:cs typeface="Krub-Medium"/>
              </a:rPr>
              <a:t>the</a:t>
            </a:r>
            <a:r>
              <a:rPr sz="700" spc="15" dirty="0">
                <a:solidFill>
                  <a:srgbClr val="333366"/>
                </a:solidFill>
                <a:latin typeface="Krub-Medium"/>
                <a:cs typeface="Krub-Medium"/>
              </a:rPr>
              <a:t> </a:t>
            </a:r>
            <a:r>
              <a:rPr sz="700" dirty="0">
                <a:solidFill>
                  <a:srgbClr val="333366"/>
                </a:solidFill>
                <a:latin typeface="Krub-Medium"/>
                <a:cs typeface="Krub-Medium"/>
              </a:rPr>
              <a:t>rim</a:t>
            </a:r>
            <a:r>
              <a:rPr sz="700" spc="15" dirty="0">
                <a:solidFill>
                  <a:srgbClr val="333366"/>
                </a:solidFill>
                <a:latin typeface="Krub-Medium"/>
                <a:cs typeface="Krub-Medium"/>
              </a:rPr>
              <a:t> </a:t>
            </a:r>
            <a:r>
              <a:rPr sz="700" dirty="0">
                <a:solidFill>
                  <a:srgbClr val="333366"/>
                </a:solidFill>
                <a:latin typeface="Krub-Medium"/>
                <a:cs typeface="Krub-Medium"/>
              </a:rPr>
              <a:t>rash</a:t>
            </a:r>
            <a:r>
              <a:rPr sz="700" spc="15" dirty="0">
                <a:solidFill>
                  <a:srgbClr val="333366"/>
                </a:solidFill>
                <a:latin typeface="Krub-Medium"/>
                <a:cs typeface="Krub-Medium"/>
              </a:rPr>
              <a:t> </a:t>
            </a:r>
            <a:r>
              <a:rPr sz="700" dirty="0">
                <a:solidFill>
                  <a:srgbClr val="333366"/>
                </a:solidFill>
                <a:latin typeface="Krub-Medium"/>
                <a:cs typeface="Krub-Medium"/>
              </a:rPr>
              <a:t>on</a:t>
            </a:r>
            <a:r>
              <a:rPr sz="700" spc="10" dirty="0">
                <a:solidFill>
                  <a:srgbClr val="333366"/>
                </a:solidFill>
                <a:latin typeface="Krub-Medium"/>
                <a:cs typeface="Krub-Medium"/>
              </a:rPr>
              <a:t> </a:t>
            </a:r>
            <a:r>
              <a:rPr sz="700" spc="-25" dirty="0">
                <a:solidFill>
                  <a:srgbClr val="333366"/>
                </a:solidFill>
                <a:latin typeface="Krub-Medium"/>
                <a:cs typeface="Krub-Medium"/>
              </a:rPr>
              <a:t>my</a:t>
            </a:r>
            <a:r>
              <a:rPr sz="700" spc="500" dirty="0">
                <a:solidFill>
                  <a:srgbClr val="333366"/>
                </a:solidFill>
                <a:latin typeface="Krub-Medium"/>
                <a:cs typeface="Krub-Medium"/>
              </a:rPr>
              <a:t> </a:t>
            </a:r>
            <a:r>
              <a:rPr sz="700" dirty="0">
                <a:solidFill>
                  <a:srgbClr val="333366"/>
                </a:solidFill>
                <a:latin typeface="Krub-Medium"/>
                <a:cs typeface="Krub-Medium"/>
              </a:rPr>
              <a:t>alloy</a:t>
            </a:r>
            <a:r>
              <a:rPr sz="700" spc="15" dirty="0">
                <a:solidFill>
                  <a:srgbClr val="333366"/>
                </a:solidFill>
                <a:latin typeface="Krub-Medium"/>
                <a:cs typeface="Krub-Medium"/>
              </a:rPr>
              <a:t> </a:t>
            </a:r>
            <a:r>
              <a:rPr sz="700" dirty="0">
                <a:solidFill>
                  <a:srgbClr val="333366"/>
                </a:solidFill>
                <a:latin typeface="Krub-Medium"/>
                <a:cs typeface="Krub-Medium"/>
              </a:rPr>
              <a:t>wheel.</a:t>
            </a:r>
            <a:r>
              <a:rPr sz="700" spc="20" dirty="0">
                <a:solidFill>
                  <a:srgbClr val="333366"/>
                </a:solidFill>
                <a:latin typeface="Krub-Medium"/>
                <a:cs typeface="Krub-Medium"/>
              </a:rPr>
              <a:t> </a:t>
            </a:r>
            <a:r>
              <a:rPr sz="700" dirty="0">
                <a:solidFill>
                  <a:srgbClr val="333366"/>
                </a:solidFill>
                <a:latin typeface="Krub-Medium"/>
                <a:cs typeface="Krub-Medium"/>
              </a:rPr>
              <a:t>He</a:t>
            </a:r>
            <a:r>
              <a:rPr sz="700" spc="20" dirty="0">
                <a:solidFill>
                  <a:srgbClr val="333366"/>
                </a:solidFill>
                <a:latin typeface="Krub-Medium"/>
                <a:cs typeface="Krub-Medium"/>
              </a:rPr>
              <a:t> </a:t>
            </a:r>
            <a:r>
              <a:rPr sz="700" dirty="0">
                <a:solidFill>
                  <a:srgbClr val="333366"/>
                </a:solidFill>
                <a:latin typeface="Krub-Medium"/>
                <a:cs typeface="Krub-Medium"/>
              </a:rPr>
              <a:t>was</a:t>
            </a:r>
            <a:r>
              <a:rPr sz="700" spc="20" dirty="0">
                <a:solidFill>
                  <a:srgbClr val="333366"/>
                </a:solidFill>
                <a:latin typeface="Krub-Medium"/>
                <a:cs typeface="Krub-Medium"/>
              </a:rPr>
              <a:t> </a:t>
            </a:r>
            <a:r>
              <a:rPr sz="700" dirty="0">
                <a:solidFill>
                  <a:srgbClr val="333366"/>
                </a:solidFill>
                <a:latin typeface="Krub-Medium"/>
                <a:cs typeface="Krub-Medium"/>
              </a:rPr>
              <a:t>polite,</a:t>
            </a:r>
            <a:r>
              <a:rPr sz="700" spc="15" dirty="0">
                <a:solidFill>
                  <a:srgbClr val="333366"/>
                </a:solidFill>
                <a:latin typeface="Krub-Medium"/>
                <a:cs typeface="Krub-Medium"/>
              </a:rPr>
              <a:t> </a:t>
            </a:r>
            <a:r>
              <a:rPr sz="700" dirty="0">
                <a:solidFill>
                  <a:srgbClr val="333366"/>
                </a:solidFill>
                <a:latin typeface="Krub-Medium"/>
                <a:cs typeface="Krub-Medium"/>
              </a:rPr>
              <a:t>professional</a:t>
            </a:r>
            <a:r>
              <a:rPr sz="700" spc="20" dirty="0">
                <a:solidFill>
                  <a:srgbClr val="333366"/>
                </a:solidFill>
                <a:latin typeface="Krub-Medium"/>
                <a:cs typeface="Krub-Medium"/>
              </a:rPr>
              <a:t> </a:t>
            </a:r>
            <a:r>
              <a:rPr sz="700" dirty="0">
                <a:solidFill>
                  <a:srgbClr val="333366"/>
                </a:solidFill>
                <a:latin typeface="Krub-Medium"/>
                <a:cs typeface="Krub-Medium"/>
              </a:rPr>
              <a:t>and</a:t>
            </a:r>
            <a:r>
              <a:rPr sz="700" spc="20" dirty="0">
                <a:solidFill>
                  <a:srgbClr val="333366"/>
                </a:solidFill>
                <a:latin typeface="Krub-Medium"/>
                <a:cs typeface="Krub-Medium"/>
              </a:rPr>
              <a:t> </a:t>
            </a:r>
            <a:r>
              <a:rPr sz="700" spc="-10" dirty="0">
                <a:solidFill>
                  <a:srgbClr val="333366"/>
                </a:solidFill>
                <a:latin typeface="Krub-Medium"/>
                <a:cs typeface="Krub-Medium"/>
              </a:rPr>
              <a:t>efficient.</a:t>
            </a:r>
            <a:r>
              <a:rPr sz="700" spc="500" dirty="0">
                <a:solidFill>
                  <a:srgbClr val="333366"/>
                </a:solidFill>
                <a:latin typeface="Krub-Medium"/>
                <a:cs typeface="Krub-Medium"/>
              </a:rPr>
              <a:t> </a:t>
            </a:r>
            <a:r>
              <a:rPr sz="700" dirty="0">
                <a:solidFill>
                  <a:srgbClr val="333366"/>
                </a:solidFill>
                <a:latin typeface="Krub-Medium"/>
                <a:cs typeface="Krub-Medium"/>
              </a:rPr>
              <a:t>The</a:t>
            </a:r>
            <a:r>
              <a:rPr sz="700" spc="15" dirty="0">
                <a:solidFill>
                  <a:srgbClr val="333366"/>
                </a:solidFill>
                <a:latin typeface="Krub-Medium"/>
                <a:cs typeface="Krub-Medium"/>
              </a:rPr>
              <a:t> </a:t>
            </a:r>
            <a:r>
              <a:rPr sz="700" dirty="0">
                <a:solidFill>
                  <a:srgbClr val="333366"/>
                </a:solidFill>
                <a:latin typeface="Krub-Medium"/>
                <a:cs typeface="Krub-Medium"/>
              </a:rPr>
              <a:t>wheel</a:t>
            </a:r>
            <a:r>
              <a:rPr sz="700" spc="20" dirty="0">
                <a:solidFill>
                  <a:srgbClr val="333366"/>
                </a:solidFill>
                <a:latin typeface="Krub-Medium"/>
                <a:cs typeface="Krub-Medium"/>
              </a:rPr>
              <a:t> </a:t>
            </a:r>
            <a:r>
              <a:rPr sz="700" dirty="0">
                <a:solidFill>
                  <a:srgbClr val="333366"/>
                </a:solidFill>
                <a:latin typeface="Krub-Medium"/>
                <a:cs typeface="Krub-Medium"/>
              </a:rPr>
              <a:t>looks</a:t>
            </a:r>
            <a:r>
              <a:rPr sz="700" spc="20" dirty="0">
                <a:solidFill>
                  <a:srgbClr val="333366"/>
                </a:solidFill>
                <a:latin typeface="Krub-Medium"/>
                <a:cs typeface="Krub-Medium"/>
              </a:rPr>
              <a:t> </a:t>
            </a:r>
            <a:r>
              <a:rPr sz="700" dirty="0">
                <a:solidFill>
                  <a:srgbClr val="333366"/>
                </a:solidFill>
                <a:latin typeface="Krub-Medium"/>
                <a:cs typeface="Krub-Medium"/>
              </a:rPr>
              <a:t>brand</a:t>
            </a:r>
            <a:r>
              <a:rPr sz="700" spc="15" dirty="0">
                <a:solidFill>
                  <a:srgbClr val="333366"/>
                </a:solidFill>
                <a:latin typeface="Krub-Medium"/>
                <a:cs typeface="Krub-Medium"/>
              </a:rPr>
              <a:t> </a:t>
            </a:r>
            <a:r>
              <a:rPr sz="700" dirty="0">
                <a:solidFill>
                  <a:srgbClr val="333366"/>
                </a:solidFill>
                <a:latin typeface="Krub-Medium"/>
                <a:cs typeface="Krub-Medium"/>
              </a:rPr>
              <a:t>new.</a:t>
            </a:r>
            <a:r>
              <a:rPr sz="700" spc="20" dirty="0">
                <a:solidFill>
                  <a:srgbClr val="333366"/>
                </a:solidFill>
                <a:latin typeface="Krub-Medium"/>
                <a:cs typeface="Krub-Medium"/>
              </a:rPr>
              <a:t> </a:t>
            </a:r>
            <a:r>
              <a:rPr sz="700" dirty="0">
                <a:solidFill>
                  <a:srgbClr val="333366"/>
                </a:solidFill>
                <a:latin typeface="Krub-Medium"/>
                <a:cs typeface="Krub-Medium"/>
              </a:rPr>
              <a:t>Great</a:t>
            </a:r>
            <a:r>
              <a:rPr sz="700" spc="20" dirty="0">
                <a:solidFill>
                  <a:srgbClr val="333366"/>
                </a:solidFill>
                <a:latin typeface="Krub-Medium"/>
                <a:cs typeface="Krub-Medium"/>
              </a:rPr>
              <a:t> </a:t>
            </a:r>
            <a:r>
              <a:rPr sz="700" dirty="0">
                <a:solidFill>
                  <a:srgbClr val="333366"/>
                </a:solidFill>
                <a:latin typeface="Krub-Medium"/>
                <a:cs typeface="Krub-Medium"/>
              </a:rPr>
              <a:t>service.</a:t>
            </a:r>
            <a:r>
              <a:rPr sz="700" spc="15" dirty="0">
                <a:solidFill>
                  <a:srgbClr val="333366"/>
                </a:solidFill>
                <a:latin typeface="Krub-Medium"/>
                <a:cs typeface="Krub-Medium"/>
              </a:rPr>
              <a:t> </a:t>
            </a:r>
            <a:r>
              <a:rPr sz="700" spc="-10" dirty="0">
                <a:solidFill>
                  <a:srgbClr val="333366"/>
                </a:solidFill>
                <a:latin typeface="Krub-Medium"/>
                <a:cs typeface="Krub-Medium"/>
              </a:rPr>
              <a:t>Highly</a:t>
            </a:r>
            <a:r>
              <a:rPr sz="700" spc="500" dirty="0">
                <a:solidFill>
                  <a:srgbClr val="333366"/>
                </a:solidFill>
                <a:latin typeface="Krub-Medium"/>
                <a:cs typeface="Krub-Medium"/>
              </a:rPr>
              <a:t> </a:t>
            </a:r>
            <a:r>
              <a:rPr sz="700" dirty="0">
                <a:solidFill>
                  <a:srgbClr val="333366"/>
                </a:solidFill>
                <a:latin typeface="Krub-Medium"/>
                <a:cs typeface="Krub-Medium"/>
              </a:rPr>
              <a:t>recommend,</a:t>
            </a:r>
            <a:r>
              <a:rPr sz="700" spc="25" dirty="0">
                <a:solidFill>
                  <a:srgbClr val="333366"/>
                </a:solidFill>
                <a:latin typeface="Krub-Medium"/>
                <a:cs typeface="Krub-Medium"/>
              </a:rPr>
              <a:t> </a:t>
            </a:r>
            <a:r>
              <a:rPr sz="700" dirty="0">
                <a:solidFill>
                  <a:srgbClr val="333366"/>
                </a:solidFill>
                <a:latin typeface="Krub-Medium"/>
                <a:cs typeface="Krub-Medium"/>
              </a:rPr>
              <a:t>certainly</a:t>
            </a:r>
            <a:r>
              <a:rPr sz="700" spc="25" dirty="0">
                <a:solidFill>
                  <a:srgbClr val="333366"/>
                </a:solidFill>
                <a:latin typeface="Krub-Medium"/>
                <a:cs typeface="Krub-Medium"/>
              </a:rPr>
              <a:t> </a:t>
            </a:r>
            <a:r>
              <a:rPr sz="700" dirty="0">
                <a:solidFill>
                  <a:srgbClr val="333366"/>
                </a:solidFill>
                <a:latin typeface="Krub-Medium"/>
                <a:cs typeface="Krub-Medium"/>
              </a:rPr>
              <a:t>worth</a:t>
            </a:r>
            <a:r>
              <a:rPr sz="700" spc="25" dirty="0">
                <a:solidFill>
                  <a:srgbClr val="333366"/>
                </a:solidFill>
                <a:latin typeface="Krub-Medium"/>
                <a:cs typeface="Krub-Medium"/>
              </a:rPr>
              <a:t> </a:t>
            </a:r>
            <a:r>
              <a:rPr sz="700" dirty="0">
                <a:solidFill>
                  <a:srgbClr val="333366"/>
                </a:solidFill>
                <a:latin typeface="Krub-Medium"/>
                <a:cs typeface="Krub-Medium"/>
              </a:rPr>
              <a:t>the</a:t>
            </a:r>
            <a:r>
              <a:rPr sz="700" spc="25" dirty="0">
                <a:solidFill>
                  <a:srgbClr val="333366"/>
                </a:solidFill>
                <a:latin typeface="Krub-Medium"/>
                <a:cs typeface="Krub-Medium"/>
              </a:rPr>
              <a:t> </a:t>
            </a:r>
            <a:r>
              <a:rPr sz="700" dirty="0">
                <a:solidFill>
                  <a:srgbClr val="333366"/>
                </a:solidFill>
                <a:latin typeface="Krub-Medium"/>
                <a:cs typeface="Krub-Medium"/>
              </a:rPr>
              <a:t>membership</a:t>
            </a:r>
            <a:r>
              <a:rPr sz="700" spc="25" dirty="0">
                <a:solidFill>
                  <a:srgbClr val="333366"/>
                </a:solidFill>
                <a:latin typeface="Krub-Medium"/>
                <a:cs typeface="Krub-Medium"/>
              </a:rPr>
              <a:t> </a:t>
            </a:r>
            <a:r>
              <a:rPr sz="700" dirty="0">
                <a:solidFill>
                  <a:srgbClr val="333366"/>
                </a:solidFill>
                <a:latin typeface="Krub-Medium"/>
                <a:cs typeface="Krub-Medium"/>
              </a:rPr>
              <a:t>for</a:t>
            </a:r>
            <a:r>
              <a:rPr sz="700" spc="25" dirty="0">
                <a:solidFill>
                  <a:srgbClr val="333366"/>
                </a:solidFill>
                <a:latin typeface="Krub-Medium"/>
                <a:cs typeface="Krub-Medium"/>
              </a:rPr>
              <a:t> </a:t>
            </a:r>
            <a:r>
              <a:rPr sz="700" spc="-20" dirty="0">
                <a:solidFill>
                  <a:srgbClr val="333366"/>
                </a:solidFill>
                <a:latin typeface="Krub-Medium"/>
                <a:cs typeface="Krub-Medium"/>
              </a:rPr>
              <a:t>your</a:t>
            </a:r>
            <a:r>
              <a:rPr sz="700" spc="500" dirty="0">
                <a:solidFill>
                  <a:srgbClr val="333366"/>
                </a:solidFill>
                <a:latin typeface="Krub-Medium"/>
                <a:cs typeface="Krub-Medium"/>
              </a:rPr>
              <a:t> </a:t>
            </a:r>
            <a:r>
              <a:rPr sz="700" spc="-10" dirty="0">
                <a:solidFill>
                  <a:srgbClr val="333366"/>
                </a:solidFill>
                <a:latin typeface="Krub-Medium"/>
                <a:cs typeface="Krub-Medium"/>
              </a:rPr>
              <a:t>vehicle.</a:t>
            </a:r>
            <a:endParaRPr sz="700">
              <a:latin typeface="Krub-Medium"/>
              <a:cs typeface="Krub-Medium"/>
            </a:endParaRPr>
          </a:p>
        </p:txBody>
      </p:sp>
      <p:sp>
        <p:nvSpPr>
          <p:cNvPr id="23" name="object 14">
            <a:extLst>
              <a:ext uri="{FF2B5EF4-FFF2-40B4-BE49-F238E27FC236}">
                <a16:creationId xmlns:a16="http://schemas.microsoft.com/office/drawing/2014/main" id="{4E710792-E7F2-9A0C-3B0F-8820A0132925}"/>
              </a:ext>
            </a:extLst>
          </p:cNvPr>
          <p:cNvSpPr txBox="1"/>
          <p:nvPr/>
        </p:nvSpPr>
        <p:spPr>
          <a:xfrm>
            <a:off x="5493435" y="4460341"/>
            <a:ext cx="3125470" cy="1759585"/>
          </a:xfrm>
          <a:prstGeom prst="rect">
            <a:avLst/>
          </a:prstGeom>
          <a:ln w="11290">
            <a:solidFill>
              <a:srgbClr val="E6E7E8"/>
            </a:solidFill>
          </a:ln>
        </p:spPr>
        <p:txBody>
          <a:bodyPr vert="horz" wrap="square" lIns="0" tIns="0" rIns="0" bIns="0" rtlCol="0">
            <a:spAutoFit/>
          </a:bodyPr>
          <a:lstStyle/>
          <a:p>
            <a:pPr>
              <a:lnSpc>
                <a:spcPct val="100000"/>
              </a:lnSpc>
            </a:pPr>
            <a:endParaRPr sz="1600">
              <a:latin typeface="Times New Roman"/>
              <a:cs typeface="Times New Roman"/>
            </a:endParaRPr>
          </a:p>
          <a:p>
            <a:pPr marL="159385">
              <a:lnSpc>
                <a:spcPct val="100000"/>
              </a:lnSpc>
              <a:spcBef>
                <a:spcPts val="1145"/>
              </a:spcBef>
            </a:pPr>
            <a:r>
              <a:rPr sz="1250" dirty="0">
                <a:solidFill>
                  <a:srgbClr val="F89B31"/>
                </a:solidFill>
                <a:latin typeface="Krub-Medium"/>
                <a:cs typeface="Krub-Medium"/>
              </a:rPr>
              <a:t>Karthik</a:t>
            </a:r>
            <a:r>
              <a:rPr sz="1250" spc="-50" dirty="0">
                <a:solidFill>
                  <a:srgbClr val="F89B31"/>
                </a:solidFill>
                <a:latin typeface="Krub-Medium"/>
                <a:cs typeface="Krub-Medium"/>
              </a:rPr>
              <a:t> </a:t>
            </a:r>
            <a:r>
              <a:rPr sz="1250" spc="-10" dirty="0">
                <a:solidFill>
                  <a:srgbClr val="F89B31"/>
                </a:solidFill>
                <a:latin typeface="Krub-Medium"/>
                <a:cs typeface="Krub-Medium"/>
              </a:rPr>
              <a:t>Vedula</a:t>
            </a:r>
            <a:endParaRPr sz="1250">
              <a:latin typeface="Krub-Medium"/>
              <a:cs typeface="Krub-Medium"/>
            </a:endParaRPr>
          </a:p>
          <a:p>
            <a:pPr marL="159385" marR="274955">
              <a:lnSpc>
                <a:spcPct val="137600"/>
              </a:lnSpc>
              <a:spcBef>
                <a:spcPts val="905"/>
              </a:spcBef>
            </a:pPr>
            <a:r>
              <a:rPr sz="700" dirty="0">
                <a:solidFill>
                  <a:srgbClr val="333366"/>
                </a:solidFill>
                <a:latin typeface="Krub-Medium"/>
                <a:cs typeface="Krub-Medium"/>
              </a:rPr>
              <a:t>Shawn</a:t>
            </a:r>
            <a:r>
              <a:rPr sz="700" spc="10" dirty="0">
                <a:solidFill>
                  <a:srgbClr val="333366"/>
                </a:solidFill>
                <a:latin typeface="Krub-Medium"/>
                <a:cs typeface="Krub-Medium"/>
              </a:rPr>
              <a:t> </a:t>
            </a:r>
            <a:r>
              <a:rPr sz="700" dirty="0">
                <a:solidFill>
                  <a:srgbClr val="333366"/>
                </a:solidFill>
                <a:latin typeface="Krub-Medium"/>
                <a:cs typeface="Krub-Medium"/>
              </a:rPr>
              <a:t>has</a:t>
            </a:r>
            <a:r>
              <a:rPr sz="700" spc="15" dirty="0">
                <a:solidFill>
                  <a:srgbClr val="333366"/>
                </a:solidFill>
                <a:latin typeface="Krub-Medium"/>
                <a:cs typeface="Krub-Medium"/>
              </a:rPr>
              <a:t> </a:t>
            </a:r>
            <a:r>
              <a:rPr sz="700" dirty="0">
                <a:solidFill>
                  <a:srgbClr val="333366"/>
                </a:solidFill>
                <a:latin typeface="Krub-Medium"/>
                <a:cs typeface="Krub-Medium"/>
              </a:rPr>
              <a:t>attended</a:t>
            </a:r>
            <a:r>
              <a:rPr sz="700" spc="15" dirty="0">
                <a:solidFill>
                  <a:srgbClr val="333366"/>
                </a:solidFill>
                <a:latin typeface="Krub-Medium"/>
                <a:cs typeface="Krub-Medium"/>
              </a:rPr>
              <a:t> </a:t>
            </a:r>
            <a:r>
              <a:rPr sz="700" dirty="0">
                <a:solidFill>
                  <a:srgbClr val="333366"/>
                </a:solidFill>
                <a:latin typeface="Krub-Medium"/>
                <a:cs typeface="Krub-Medium"/>
              </a:rPr>
              <a:t>to</a:t>
            </a:r>
            <a:r>
              <a:rPr sz="700" spc="15" dirty="0">
                <a:solidFill>
                  <a:srgbClr val="333366"/>
                </a:solidFill>
                <a:latin typeface="Krub-Medium"/>
                <a:cs typeface="Krub-Medium"/>
              </a:rPr>
              <a:t> </a:t>
            </a:r>
            <a:r>
              <a:rPr sz="700" dirty="0">
                <a:solidFill>
                  <a:srgbClr val="333366"/>
                </a:solidFill>
                <a:latin typeface="Krub-Medium"/>
                <a:cs typeface="Krub-Medium"/>
              </a:rPr>
              <a:t>repair</a:t>
            </a:r>
            <a:r>
              <a:rPr sz="700" spc="15" dirty="0">
                <a:solidFill>
                  <a:srgbClr val="333366"/>
                </a:solidFill>
                <a:latin typeface="Krub-Medium"/>
                <a:cs typeface="Krub-Medium"/>
              </a:rPr>
              <a:t> </a:t>
            </a:r>
            <a:r>
              <a:rPr sz="700" dirty="0">
                <a:solidFill>
                  <a:srgbClr val="333366"/>
                </a:solidFill>
                <a:latin typeface="Krub-Medium"/>
                <a:cs typeface="Krub-Medium"/>
              </a:rPr>
              <a:t>a</a:t>
            </a:r>
            <a:r>
              <a:rPr sz="700" spc="15" dirty="0">
                <a:solidFill>
                  <a:srgbClr val="333366"/>
                </a:solidFill>
                <a:latin typeface="Krub-Medium"/>
                <a:cs typeface="Krub-Medium"/>
              </a:rPr>
              <a:t> </a:t>
            </a:r>
            <a:r>
              <a:rPr sz="700" dirty="0">
                <a:solidFill>
                  <a:srgbClr val="333366"/>
                </a:solidFill>
                <a:latin typeface="Krub-Medium"/>
                <a:cs typeface="Krub-Medium"/>
              </a:rPr>
              <a:t>small</a:t>
            </a:r>
            <a:r>
              <a:rPr sz="700" spc="15" dirty="0">
                <a:solidFill>
                  <a:srgbClr val="333366"/>
                </a:solidFill>
                <a:latin typeface="Krub-Medium"/>
                <a:cs typeface="Krub-Medium"/>
              </a:rPr>
              <a:t> </a:t>
            </a:r>
            <a:r>
              <a:rPr sz="700" dirty="0">
                <a:solidFill>
                  <a:srgbClr val="333366"/>
                </a:solidFill>
                <a:latin typeface="Krub-Medium"/>
                <a:cs typeface="Krub-Medium"/>
              </a:rPr>
              <a:t>dent</a:t>
            </a:r>
            <a:r>
              <a:rPr sz="700" spc="15" dirty="0">
                <a:solidFill>
                  <a:srgbClr val="333366"/>
                </a:solidFill>
                <a:latin typeface="Krub-Medium"/>
                <a:cs typeface="Krub-Medium"/>
              </a:rPr>
              <a:t> </a:t>
            </a:r>
            <a:r>
              <a:rPr sz="700" dirty="0">
                <a:solidFill>
                  <a:srgbClr val="333366"/>
                </a:solidFill>
                <a:latin typeface="Krub-Medium"/>
                <a:cs typeface="Krub-Medium"/>
              </a:rPr>
              <a:t>on</a:t>
            </a:r>
            <a:r>
              <a:rPr sz="700" spc="15" dirty="0">
                <a:solidFill>
                  <a:srgbClr val="333366"/>
                </a:solidFill>
                <a:latin typeface="Krub-Medium"/>
                <a:cs typeface="Krub-Medium"/>
              </a:rPr>
              <a:t> </a:t>
            </a:r>
            <a:r>
              <a:rPr sz="700" dirty="0">
                <a:solidFill>
                  <a:srgbClr val="333366"/>
                </a:solidFill>
                <a:latin typeface="Krub-Medium"/>
                <a:cs typeface="Krub-Medium"/>
              </a:rPr>
              <a:t>my</a:t>
            </a:r>
            <a:r>
              <a:rPr sz="700" spc="15" dirty="0">
                <a:solidFill>
                  <a:srgbClr val="333366"/>
                </a:solidFill>
                <a:latin typeface="Krub-Medium"/>
                <a:cs typeface="Krub-Medium"/>
              </a:rPr>
              <a:t> </a:t>
            </a:r>
            <a:r>
              <a:rPr sz="700" spc="-10" dirty="0">
                <a:solidFill>
                  <a:srgbClr val="333366"/>
                </a:solidFill>
                <a:latin typeface="Krub-Medium"/>
                <a:cs typeface="Krub-Medium"/>
              </a:rPr>
              <a:t>recently</a:t>
            </a:r>
            <a:r>
              <a:rPr sz="700" spc="500" dirty="0">
                <a:solidFill>
                  <a:srgbClr val="333366"/>
                </a:solidFill>
                <a:latin typeface="Krub-Medium"/>
                <a:cs typeface="Krub-Medium"/>
              </a:rPr>
              <a:t> </a:t>
            </a:r>
            <a:r>
              <a:rPr sz="700" dirty="0">
                <a:solidFill>
                  <a:srgbClr val="333366"/>
                </a:solidFill>
                <a:latin typeface="Krub-Medium"/>
                <a:cs typeface="Krub-Medium"/>
              </a:rPr>
              <a:t>purchased</a:t>
            </a:r>
            <a:r>
              <a:rPr sz="700" spc="15" dirty="0">
                <a:solidFill>
                  <a:srgbClr val="333366"/>
                </a:solidFill>
                <a:latin typeface="Krub-Medium"/>
                <a:cs typeface="Krub-Medium"/>
              </a:rPr>
              <a:t> </a:t>
            </a:r>
            <a:r>
              <a:rPr sz="700" dirty="0">
                <a:solidFill>
                  <a:srgbClr val="333366"/>
                </a:solidFill>
                <a:latin typeface="Krub-Medium"/>
                <a:cs typeface="Krub-Medium"/>
              </a:rPr>
              <a:t>BMW.</a:t>
            </a:r>
            <a:r>
              <a:rPr sz="700" spc="15" dirty="0">
                <a:solidFill>
                  <a:srgbClr val="333366"/>
                </a:solidFill>
                <a:latin typeface="Krub-Medium"/>
                <a:cs typeface="Krub-Medium"/>
              </a:rPr>
              <a:t> </a:t>
            </a:r>
            <a:r>
              <a:rPr sz="700" dirty="0">
                <a:solidFill>
                  <a:srgbClr val="333366"/>
                </a:solidFill>
                <a:latin typeface="Krub-Medium"/>
                <a:cs typeface="Krub-Medium"/>
              </a:rPr>
              <a:t>The</a:t>
            </a:r>
            <a:r>
              <a:rPr sz="700" spc="15" dirty="0">
                <a:solidFill>
                  <a:srgbClr val="333366"/>
                </a:solidFill>
                <a:latin typeface="Krub-Medium"/>
                <a:cs typeface="Krub-Medium"/>
              </a:rPr>
              <a:t> </a:t>
            </a:r>
            <a:r>
              <a:rPr sz="700" dirty="0">
                <a:solidFill>
                  <a:srgbClr val="333366"/>
                </a:solidFill>
                <a:latin typeface="Krub-Medium"/>
                <a:cs typeface="Krub-Medium"/>
              </a:rPr>
              <a:t>dent</a:t>
            </a:r>
            <a:r>
              <a:rPr sz="700" spc="15" dirty="0">
                <a:solidFill>
                  <a:srgbClr val="333366"/>
                </a:solidFill>
                <a:latin typeface="Krub-Medium"/>
                <a:cs typeface="Krub-Medium"/>
              </a:rPr>
              <a:t> </a:t>
            </a:r>
            <a:r>
              <a:rPr sz="700" dirty="0">
                <a:solidFill>
                  <a:srgbClr val="333366"/>
                </a:solidFill>
                <a:latin typeface="Krub-Medium"/>
                <a:cs typeface="Krub-Medium"/>
              </a:rPr>
              <a:t>was</a:t>
            </a:r>
            <a:r>
              <a:rPr sz="700" spc="15" dirty="0">
                <a:solidFill>
                  <a:srgbClr val="333366"/>
                </a:solidFill>
                <a:latin typeface="Krub-Medium"/>
                <a:cs typeface="Krub-Medium"/>
              </a:rPr>
              <a:t> </a:t>
            </a:r>
            <a:r>
              <a:rPr sz="700" dirty="0">
                <a:solidFill>
                  <a:srgbClr val="333366"/>
                </a:solidFill>
                <a:latin typeface="Krub-Medium"/>
                <a:cs typeface="Krub-Medium"/>
              </a:rPr>
              <a:t>difficult</a:t>
            </a:r>
            <a:r>
              <a:rPr sz="700" spc="20" dirty="0">
                <a:solidFill>
                  <a:srgbClr val="333366"/>
                </a:solidFill>
                <a:latin typeface="Krub-Medium"/>
                <a:cs typeface="Krub-Medium"/>
              </a:rPr>
              <a:t> </a:t>
            </a:r>
            <a:r>
              <a:rPr sz="700" dirty="0">
                <a:solidFill>
                  <a:srgbClr val="333366"/>
                </a:solidFill>
                <a:latin typeface="Krub-Medium"/>
                <a:cs typeface="Krub-Medium"/>
              </a:rPr>
              <a:t>to</a:t>
            </a:r>
            <a:r>
              <a:rPr sz="700" spc="15" dirty="0">
                <a:solidFill>
                  <a:srgbClr val="333366"/>
                </a:solidFill>
                <a:latin typeface="Krub-Medium"/>
                <a:cs typeface="Krub-Medium"/>
              </a:rPr>
              <a:t> </a:t>
            </a:r>
            <a:r>
              <a:rPr sz="700" dirty="0">
                <a:solidFill>
                  <a:srgbClr val="333366"/>
                </a:solidFill>
                <a:latin typeface="Krub-Medium"/>
                <a:cs typeface="Krub-Medium"/>
              </a:rPr>
              <a:t>remove</a:t>
            </a:r>
            <a:r>
              <a:rPr sz="700" spc="15" dirty="0">
                <a:solidFill>
                  <a:srgbClr val="333366"/>
                </a:solidFill>
                <a:latin typeface="Krub-Medium"/>
                <a:cs typeface="Krub-Medium"/>
              </a:rPr>
              <a:t> </a:t>
            </a:r>
            <a:r>
              <a:rPr sz="700" dirty="0">
                <a:solidFill>
                  <a:srgbClr val="333366"/>
                </a:solidFill>
                <a:latin typeface="Krub-Medium"/>
                <a:cs typeface="Krub-Medium"/>
              </a:rPr>
              <a:t>as</a:t>
            </a:r>
            <a:r>
              <a:rPr sz="700" spc="15" dirty="0">
                <a:solidFill>
                  <a:srgbClr val="333366"/>
                </a:solidFill>
                <a:latin typeface="Krub-Medium"/>
                <a:cs typeface="Krub-Medium"/>
              </a:rPr>
              <a:t> </a:t>
            </a:r>
            <a:r>
              <a:rPr sz="700" dirty="0">
                <a:solidFill>
                  <a:srgbClr val="333366"/>
                </a:solidFill>
                <a:latin typeface="Krub-Medium"/>
                <a:cs typeface="Krub-Medium"/>
              </a:rPr>
              <a:t>it</a:t>
            </a:r>
            <a:r>
              <a:rPr sz="700" spc="15" dirty="0">
                <a:solidFill>
                  <a:srgbClr val="333366"/>
                </a:solidFill>
                <a:latin typeface="Krub-Medium"/>
                <a:cs typeface="Krub-Medium"/>
              </a:rPr>
              <a:t> </a:t>
            </a:r>
            <a:r>
              <a:rPr sz="700" dirty="0">
                <a:solidFill>
                  <a:srgbClr val="333366"/>
                </a:solidFill>
                <a:latin typeface="Krub-Medium"/>
                <a:cs typeface="Krub-Medium"/>
              </a:rPr>
              <a:t>was</a:t>
            </a:r>
            <a:r>
              <a:rPr sz="700" spc="20" dirty="0">
                <a:solidFill>
                  <a:srgbClr val="333366"/>
                </a:solidFill>
                <a:latin typeface="Krub-Medium"/>
                <a:cs typeface="Krub-Medium"/>
              </a:rPr>
              <a:t> </a:t>
            </a:r>
            <a:r>
              <a:rPr sz="700" spc="-20" dirty="0">
                <a:solidFill>
                  <a:srgbClr val="333366"/>
                </a:solidFill>
                <a:latin typeface="Krub-Medium"/>
                <a:cs typeface="Krub-Medium"/>
              </a:rPr>
              <a:t>just</a:t>
            </a:r>
            <a:r>
              <a:rPr sz="700" spc="500" dirty="0">
                <a:solidFill>
                  <a:srgbClr val="333366"/>
                </a:solidFill>
                <a:latin typeface="Krub-Medium"/>
                <a:cs typeface="Krub-Medium"/>
              </a:rPr>
              <a:t> </a:t>
            </a:r>
            <a:r>
              <a:rPr sz="700" dirty="0">
                <a:solidFill>
                  <a:srgbClr val="333366"/>
                </a:solidFill>
                <a:latin typeface="Krub-Medium"/>
                <a:cs typeface="Krub-Medium"/>
              </a:rPr>
              <a:t>underneath</a:t>
            </a:r>
            <a:r>
              <a:rPr sz="700" spc="15" dirty="0">
                <a:solidFill>
                  <a:srgbClr val="333366"/>
                </a:solidFill>
                <a:latin typeface="Krub-Medium"/>
                <a:cs typeface="Krub-Medium"/>
              </a:rPr>
              <a:t> </a:t>
            </a:r>
            <a:r>
              <a:rPr sz="700" dirty="0">
                <a:solidFill>
                  <a:srgbClr val="333366"/>
                </a:solidFill>
                <a:latin typeface="Krub-Medium"/>
                <a:cs typeface="Krub-Medium"/>
              </a:rPr>
              <a:t>the</a:t>
            </a:r>
            <a:r>
              <a:rPr sz="700" spc="20" dirty="0">
                <a:solidFill>
                  <a:srgbClr val="333366"/>
                </a:solidFill>
                <a:latin typeface="Krub-Medium"/>
                <a:cs typeface="Krub-Medium"/>
              </a:rPr>
              <a:t> </a:t>
            </a:r>
            <a:r>
              <a:rPr sz="700" dirty="0">
                <a:solidFill>
                  <a:srgbClr val="333366"/>
                </a:solidFill>
                <a:latin typeface="Krub-Medium"/>
                <a:cs typeface="Krub-Medium"/>
              </a:rPr>
              <a:t>style</a:t>
            </a:r>
            <a:r>
              <a:rPr sz="700" spc="20" dirty="0">
                <a:solidFill>
                  <a:srgbClr val="333366"/>
                </a:solidFill>
                <a:latin typeface="Krub-Medium"/>
                <a:cs typeface="Krub-Medium"/>
              </a:rPr>
              <a:t> </a:t>
            </a:r>
            <a:r>
              <a:rPr sz="700" dirty="0">
                <a:solidFill>
                  <a:srgbClr val="333366"/>
                </a:solidFill>
                <a:latin typeface="Krub-Medium"/>
                <a:cs typeface="Krub-Medium"/>
              </a:rPr>
              <a:t>line.</a:t>
            </a:r>
            <a:r>
              <a:rPr sz="700" spc="20" dirty="0">
                <a:solidFill>
                  <a:srgbClr val="333366"/>
                </a:solidFill>
                <a:latin typeface="Krub-Medium"/>
                <a:cs typeface="Krub-Medium"/>
              </a:rPr>
              <a:t> </a:t>
            </a:r>
            <a:r>
              <a:rPr sz="700" dirty="0">
                <a:solidFill>
                  <a:srgbClr val="333366"/>
                </a:solidFill>
                <a:latin typeface="Krub-Medium"/>
                <a:cs typeface="Krub-Medium"/>
              </a:rPr>
              <a:t>I</a:t>
            </a:r>
            <a:r>
              <a:rPr sz="700" spc="20" dirty="0">
                <a:solidFill>
                  <a:srgbClr val="333366"/>
                </a:solidFill>
                <a:latin typeface="Krub-Medium"/>
                <a:cs typeface="Krub-Medium"/>
              </a:rPr>
              <a:t> </a:t>
            </a:r>
            <a:r>
              <a:rPr sz="700" dirty="0">
                <a:solidFill>
                  <a:srgbClr val="333366"/>
                </a:solidFill>
                <a:latin typeface="Krub-Medium"/>
                <a:cs typeface="Krub-Medium"/>
              </a:rPr>
              <a:t>cannot</a:t>
            </a:r>
            <a:r>
              <a:rPr sz="700" spc="20" dirty="0">
                <a:solidFill>
                  <a:srgbClr val="333366"/>
                </a:solidFill>
                <a:latin typeface="Krub-Medium"/>
                <a:cs typeface="Krub-Medium"/>
              </a:rPr>
              <a:t> </a:t>
            </a:r>
            <a:r>
              <a:rPr sz="700" dirty="0">
                <a:solidFill>
                  <a:srgbClr val="333366"/>
                </a:solidFill>
                <a:latin typeface="Krub-Medium"/>
                <a:cs typeface="Krub-Medium"/>
              </a:rPr>
              <a:t>recommend</a:t>
            </a:r>
            <a:r>
              <a:rPr sz="700" spc="20" dirty="0">
                <a:solidFill>
                  <a:srgbClr val="333366"/>
                </a:solidFill>
                <a:latin typeface="Krub-Medium"/>
                <a:cs typeface="Krub-Medium"/>
              </a:rPr>
              <a:t> </a:t>
            </a:r>
            <a:r>
              <a:rPr sz="700" dirty="0">
                <a:solidFill>
                  <a:srgbClr val="333366"/>
                </a:solidFill>
                <a:latin typeface="Krub-Medium"/>
                <a:cs typeface="Krub-Medium"/>
              </a:rPr>
              <a:t>him</a:t>
            </a:r>
            <a:r>
              <a:rPr sz="700" spc="20" dirty="0">
                <a:solidFill>
                  <a:srgbClr val="333366"/>
                </a:solidFill>
                <a:latin typeface="Krub-Medium"/>
                <a:cs typeface="Krub-Medium"/>
              </a:rPr>
              <a:t> </a:t>
            </a:r>
            <a:r>
              <a:rPr sz="700" spc="-10" dirty="0">
                <a:solidFill>
                  <a:srgbClr val="333366"/>
                </a:solidFill>
                <a:latin typeface="Krub-Medium"/>
                <a:cs typeface="Krub-Medium"/>
              </a:rPr>
              <a:t>enough,</a:t>
            </a:r>
            <a:r>
              <a:rPr sz="700" spc="500" dirty="0">
                <a:solidFill>
                  <a:srgbClr val="333366"/>
                </a:solidFill>
                <a:latin typeface="Krub-Medium"/>
                <a:cs typeface="Krub-Medium"/>
              </a:rPr>
              <a:t> </a:t>
            </a:r>
            <a:r>
              <a:rPr sz="700" dirty="0">
                <a:solidFill>
                  <a:srgbClr val="333366"/>
                </a:solidFill>
                <a:latin typeface="Krub-Medium"/>
                <a:cs typeface="Krub-Medium"/>
              </a:rPr>
              <a:t>he</a:t>
            </a:r>
            <a:r>
              <a:rPr sz="700" spc="15" dirty="0">
                <a:solidFill>
                  <a:srgbClr val="333366"/>
                </a:solidFill>
                <a:latin typeface="Krub-Medium"/>
                <a:cs typeface="Krub-Medium"/>
              </a:rPr>
              <a:t> </a:t>
            </a:r>
            <a:r>
              <a:rPr sz="700" dirty="0">
                <a:solidFill>
                  <a:srgbClr val="333366"/>
                </a:solidFill>
                <a:latin typeface="Krub-Medium"/>
                <a:cs typeface="Krub-Medium"/>
              </a:rPr>
              <a:t>was</a:t>
            </a:r>
            <a:r>
              <a:rPr sz="700" spc="20" dirty="0">
                <a:solidFill>
                  <a:srgbClr val="333366"/>
                </a:solidFill>
                <a:latin typeface="Krub-Medium"/>
                <a:cs typeface="Krub-Medium"/>
              </a:rPr>
              <a:t> </a:t>
            </a:r>
            <a:r>
              <a:rPr sz="700" dirty="0">
                <a:solidFill>
                  <a:srgbClr val="333366"/>
                </a:solidFill>
                <a:latin typeface="Krub-Medium"/>
                <a:cs typeface="Krub-Medium"/>
              </a:rPr>
              <a:t>very</a:t>
            </a:r>
            <a:r>
              <a:rPr sz="700" spc="15" dirty="0">
                <a:solidFill>
                  <a:srgbClr val="333366"/>
                </a:solidFill>
                <a:latin typeface="Krub-Medium"/>
                <a:cs typeface="Krub-Medium"/>
              </a:rPr>
              <a:t> </a:t>
            </a:r>
            <a:r>
              <a:rPr sz="700" dirty="0">
                <a:solidFill>
                  <a:srgbClr val="333366"/>
                </a:solidFill>
                <a:latin typeface="Krub-Medium"/>
                <a:cs typeface="Krub-Medium"/>
              </a:rPr>
              <a:t>professional</a:t>
            </a:r>
            <a:r>
              <a:rPr sz="700" spc="20" dirty="0">
                <a:solidFill>
                  <a:srgbClr val="333366"/>
                </a:solidFill>
                <a:latin typeface="Krub-Medium"/>
                <a:cs typeface="Krub-Medium"/>
              </a:rPr>
              <a:t> </a:t>
            </a:r>
            <a:r>
              <a:rPr sz="700" dirty="0">
                <a:solidFill>
                  <a:srgbClr val="333366"/>
                </a:solidFill>
                <a:latin typeface="Krub-Medium"/>
                <a:cs typeface="Krub-Medium"/>
              </a:rPr>
              <a:t>through</a:t>
            </a:r>
            <a:r>
              <a:rPr sz="700" spc="20" dirty="0">
                <a:solidFill>
                  <a:srgbClr val="333366"/>
                </a:solidFill>
                <a:latin typeface="Krub-Medium"/>
                <a:cs typeface="Krub-Medium"/>
              </a:rPr>
              <a:t> </a:t>
            </a:r>
            <a:r>
              <a:rPr sz="700" dirty="0">
                <a:solidFill>
                  <a:srgbClr val="333366"/>
                </a:solidFill>
                <a:latin typeface="Krub-Medium"/>
                <a:cs typeface="Krub-Medium"/>
              </a:rPr>
              <a:t>out</a:t>
            </a:r>
            <a:r>
              <a:rPr sz="700" spc="15" dirty="0">
                <a:solidFill>
                  <a:srgbClr val="333366"/>
                </a:solidFill>
                <a:latin typeface="Krub-Medium"/>
                <a:cs typeface="Krub-Medium"/>
              </a:rPr>
              <a:t> </a:t>
            </a:r>
            <a:r>
              <a:rPr sz="700" dirty="0">
                <a:solidFill>
                  <a:srgbClr val="333366"/>
                </a:solidFill>
                <a:latin typeface="Krub-Medium"/>
                <a:cs typeface="Krub-Medium"/>
              </a:rPr>
              <a:t>the</a:t>
            </a:r>
            <a:r>
              <a:rPr sz="700" spc="20" dirty="0">
                <a:solidFill>
                  <a:srgbClr val="333366"/>
                </a:solidFill>
                <a:latin typeface="Krub-Medium"/>
                <a:cs typeface="Krub-Medium"/>
              </a:rPr>
              <a:t> </a:t>
            </a:r>
            <a:r>
              <a:rPr sz="700" dirty="0">
                <a:solidFill>
                  <a:srgbClr val="333366"/>
                </a:solidFill>
                <a:latin typeface="Krub-Medium"/>
                <a:cs typeface="Krub-Medium"/>
              </a:rPr>
              <a:t>process</a:t>
            </a:r>
            <a:r>
              <a:rPr sz="700" spc="15" dirty="0">
                <a:solidFill>
                  <a:srgbClr val="333366"/>
                </a:solidFill>
                <a:latin typeface="Krub-Medium"/>
                <a:cs typeface="Krub-Medium"/>
              </a:rPr>
              <a:t> </a:t>
            </a:r>
            <a:r>
              <a:rPr sz="700" dirty="0">
                <a:solidFill>
                  <a:srgbClr val="333366"/>
                </a:solidFill>
                <a:latin typeface="Krub-Medium"/>
                <a:cs typeface="Krub-Medium"/>
              </a:rPr>
              <a:t>and</a:t>
            </a:r>
            <a:r>
              <a:rPr sz="700" spc="20" dirty="0">
                <a:solidFill>
                  <a:srgbClr val="333366"/>
                </a:solidFill>
                <a:latin typeface="Krub-Medium"/>
                <a:cs typeface="Krub-Medium"/>
              </a:rPr>
              <a:t> </a:t>
            </a:r>
            <a:r>
              <a:rPr sz="700" spc="-20" dirty="0">
                <a:solidFill>
                  <a:srgbClr val="333366"/>
                </a:solidFill>
                <a:latin typeface="Krub-Medium"/>
                <a:cs typeface="Krub-Medium"/>
              </a:rPr>
              <a:t>also</a:t>
            </a:r>
            <a:r>
              <a:rPr sz="700" spc="500" dirty="0">
                <a:solidFill>
                  <a:srgbClr val="333366"/>
                </a:solidFill>
                <a:latin typeface="Krub-Medium"/>
                <a:cs typeface="Krub-Medium"/>
              </a:rPr>
              <a:t> </a:t>
            </a:r>
            <a:r>
              <a:rPr sz="700" dirty="0">
                <a:solidFill>
                  <a:srgbClr val="333366"/>
                </a:solidFill>
                <a:latin typeface="Krub-Medium"/>
                <a:cs typeface="Krub-Medium"/>
              </a:rPr>
              <a:t>explained</a:t>
            </a:r>
            <a:r>
              <a:rPr sz="700" spc="10" dirty="0">
                <a:solidFill>
                  <a:srgbClr val="333366"/>
                </a:solidFill>
                <a:latin typeface="Krub-Medium"/>
                <a:cs typeface="Krub-Medium"/>
              </a:rPr>
              <a:t> </a:t>
            </a:r>
            <a:r>
              <a:rPr sz="700" dirty="0">
                <a:solidFill>
                  <a:srgbClr val="333366"/>
                </a:solidFill>
                <a:latin typeface="Krub-Medium"/>
                <a:cs typeface="Krub-Medium"/>
              </a:rPr>
              <a:t>to</a:t>
            </a:r>
            <a:r>
              <a:rPr sz="700" spc="15" dirty="0">
                <a:solidFill>
                  <a:srgbClr val="333366"/>
                </a:solidFill>
                <a:latin typeface="Krub-Medium"/>
                <a:cs typeface="Krub-Medium"/>
              </a:rPr>
              <a:t> </a:t>
            </a:r>
            <a:r>
              <a:rPr sz="700" dirty="0">
                <a:solidFill>
                  <a:srgbClr val="333366"/>
                </a:solidFill>
                <a:latin typeface="Krub-Medium"/>
                <a:cs typeface="Krub-Medium"/>
              </a:rPr>
              <a:t>me</a:t>
            </a:r>
            <a:r>
              <a:rPr sz="700" spc="15" dirty="0">
                <a:solidFill>
                  <a:srgbClr val="333366"/>
                </a:solidFill>
                <a:latin typeface="Krub-Medium"/>
                <a:cs typeface="Krub-Medium"/>
              </a:rPr>
              <a:t> </a:t>
            </a:r>
            <a:r>
              <a:rPr sz="700" dirty="0">
                <a:solidFill>
                  <a:srgbClr val="333366"/>
                </a:solidFill>
                <a:latin typeface="Krub-Medium"/>
                <a:cs typeface="Krub-Medium"/>
              </a:rPr>
              <a:t>what</a:t>
            </a:r>
            <a:r>
              <a:rPr sz="700" spc="15" dirty="0">
                <a:solidFill>
                  <a:srgbClr val="333366"/>
                </a:solidFill>
                <a:latin typeface="Krub-Medium"/>
                <a:cs typeface="Krub-Medium"/>
              </a:rPr>
              <a:t> </a:t>
            </a:r>
            <a:r>
              <a:rPr sz="700" dirty="0">
                <a:solidFill>
                  <a:srgbClr val="333366"/>
                </a:solidFill>
                <a:latin typeface="Krub-Medium"/>
                <a:cs typeface="Krub-Medium"/>
              </a:rPr>
              <a:t>he</a:t>
            </a:r>
            <a:r>
              <a:rPr sz="700" spc="15" dirty="0">
                <a:solidFill>
                  <a:srgbClr val="333366"/>
                </a:solidFill>
                <a:latin typeface="Krub-Medium"/>
                <a:cs typeface="Krub-Medium"/>
              </a:rPr>
              <a:t> </a:t>
            </a:r>
            <a:r>
              <a:rPr sz="700" dirty="0">
                <a:solidFill>
                  <a:srgbClr val="333366"/>
                </a:solidFill>
                <a:latin typeface="Krub-Medium"/>
                <a:cs typeface="Krub-Medium"/>
              </a:rPr>
              <a:t>was</a:t>
            </a:r>
            <a:r>
              <a:rPr sz="700" spc="15" dirty="0">
                <a:solidFill>
                  <a:srgbClr val="333366"/>
                </a:solidFill>
                <a:latin typeface="Krub-Medium"/>
                <a:cs typeface="Krub-Medium"/>
              </a:rPr>
              <a:t> </a:t>
            </a:r>
            <a:r>
              <a:rPr sz="700" dirty="0">
                <a:solidFill>
                  <a:srgbClr val="333366"/>
                </a:solidFill>
                <a:latin typeface="Krub-Medium"/>
                <a:cs typeface="Krub-Medium"/>
              </a:rPr>
              <a:t>doing.</a:t>
            </a:r>
            <a:r>
              <a:rPr sz="700" spc="15" dirty="0">
                <a:solidFill>
                  <a:srgbClr val="333366"/>
                </a:solidFill>
                <a:latin typeface="Krub-Medium"/>
                <a:cs typeface="Krub-Medium"/>
              </a:rPr>
              <a:t> </a:t>
            </a:r>
            <a:r>
              <a:rPr sz="700" dirty="0">
                <a:solidFill>
                  <a:srgbClr val="333366"/>
                </a:solidFill>
                <a:latin typeface="Krub-Medium"/>
                <a:cs typeface="Krub-Medium"/>
              </a:rPr>
              <a:t>He</a:t>
            </a:r>
            <a:r>
              <a:rPr sz="700" spc="15" dirty="0">
                <a:solidFill>
                  <a:srgbClr val="333366"/>
                </a:solidFill>
                <a:latin typeface="Krub-Medium"/>
                <a:cs typeface="Krub-Medium"/>
              </a:rPr>
              <a:t> </a:t>
            </a:r>
            <a:r>
              <a:rPr sz="700" dirty="0">
                <a:solidFill>
                  <a:srgbClr val="333366"/>
                </a:solidFill>
                <a:latin typeface="Krub-Medium"/>
                <a:cs typeface="Krub-Medium"/>
              </a:rPr>
              <a:t>did</a:t>
            </a:r>
            <a:r>
              <a:rPr sz="700" spc="15" dirty="0">
                <a:solidFill>
                  <a:srgbClr val="333366"/>
                </a:solidFill>
                <a:latin typeface="Krub-Medium"/>
                <a:cs typeface="Krub-Medium"/>
              </a:rPr>
              <a:t> </a:t>
            </a:r>
            <a:r>
              <a:rPr sz="700" dirty="0">
                <a:solidFill>
                  <a:srgbClr val="333366"/>
                </a:solidFill>
                <a:latin typeface="Krub-Medium"/>
                <a:cs typeface="Krub-Medium"/>
              </a:rPr>
              <a:t>an</a:t>
            </a:r>
            <a:r>
              <a:rPr sz="700" spc="15" dirty="0">
                <a:solidFill>
                  <a:srgbClr val="333366"/>
                </a:solidFill>
                <a:latin typeface="Krub-Medium"/>
                <a:cs typeface="Krub-Medium"/>
              </a:rPr>
              <a:t> </a:t>
            </a:r>
            <a:r>
              <a:rPr sz="700" dirty="0">
                <a:solidFill>
                  <a:srgbClr val="333366"/>
                </a:solidFill>
                <a:latin typeface="Krub-Medium"/>
                <a:cs typeface="Krub-Medium"/>
              </a:rPr>
              <a:t>excellent</a:t>
            </a:r>
            <a:r>
              <a:rPr sz="700" spc="15" dirty="0">
                <a:solidFill>
                  <a:srgbClr val="333366"/>
                </a:solidFill>
                <a:latin typeface="Krub-Medium"/>
                <a:cs typeface="Krub-Medium"/>
              </a:rPr>
              <a:t> </a:t>
            </a:r>
            <a:r>
              <a:rPr sz="700" spc="-20" dirty="0">
                <a:solidFill>
                  <a:srgbClr val="333366"/>
                </a:solidFill>
                <a:latin typeface="Krub-Medium"/>
                <a:cs typeface="Krub-Medium"/>
              </a:rPr>
              <a:t>job.</a:t>
            </a:r>
            <a:endParaRPr sz="700">
              <a:latin typeface="Krub-Medium"/>
              <a:cs typeface="Krub-Medium"/>
            </a:endParaRPr>
          </a:p>
          <a:p>
            <a:pPr marL="159385">
              <a:lnSpc>
                <a:spcPct val="100000"/>
              </a:lnSpc>
              <a:spcBef>
                <a:spcPts val="315"/>
              </a:spcBef>
            </a:pPr>
            <a:r>
              <a:rPr sz="700" dirty="0">
                <a:solidFill>
                  <a:srgbClr val="333366"/>
                </a:solidFill>
                <a:latin typeface="Krub-Medium"/>
                <a:cs typeface="Krub-Medium"/>
              </a:rPr>
              <a:t>Keep</a:t>
            </a:r>
            <a:r>
              <a:rPr sz="700" spc="15" dirty="0">
                <a:solidFill>
                  <a:srgbClr val="333366"/>
                </a:solidFill>
                <a:latin typeface="Krub-Medium"/>
                <a:cs typeface="Krub-Medium"/>
              </a:rPr>
              <a:t> </a:t>
            </a:r>
            <a:r>
              <a:rPr sz="700" dirty="0">
                <a:solidFill>
                  <a:srgbClr val="333366"/>
                </a:solidFill>
                <a:latin typeface="Krub-Medium"/>
                <a:cs typeface="Krub-Medium"/>
              </a:rPr>
              <a:t>up</a:t>
            </a:r>
            <a:r>
              <a:rPr sz="700" spc="15" dirty="0">
                <a:solidFill>
                  <a:srgbClr val="333366"/>
                </a:solidFill>
                <a:latin typeface="Krub-Medium"/>
                <a:cs typeface="Krub-Medium"/>
              </a:rPr>
              <a:t> </a:t>
            </a:r>
            <a:r>
              <a:rPr sz="700" dirty="0">
                <a:solidFill>
                  <a:srgbClr val="333366"/>
                </a:solidFill>
                <a:latin typeface="Krub-Medium"/>
                <a:cs typeface="Krub-Medium"/>
              </a:rPr>
              <a:t>the</a:t>
            </a:r>
            <a:r>
              <a:rPr sz="700" spc="15" dirty="0">
                <a:solidFill>
                  <a:srgbClr val="333366"/>
                </a:solidFill>
                <a:latin typeface="Krub-Medium"/>
                <a:cs typeface="Krub-Medium"/>
              </a:rPr>
              <a:t> </a:t>
            </a:r>
            <a:r>
              <a:rPr sz="700" dirty="0">
                <a:solidFill>
                  <a:srgbClr val="333366"/>
                </a:solidFill>
                <a:latin typeface="Krub-Medium"/>
                <a:cs typeface="Krub-Medium"/>
              </a:rPr>
              <a:t>amazing</a:t>
            </a:r>
            <a:r>
              <a:rPr sz="700" spc="15" dirty="0">
                <a:solidFill>
                  <a:srgbClr val="333366"/>
                </a:solidFill>
                <a:latin typeface="Krub-Medium"/>
                <a:cs typeface="Krub-Medium"/>
              </a:rPr>
              <a:t> </a:t>
            </a:r>
            <a:r>
              <a:rPr sz="700" dirty="0">
                <a:solidFill>
                  <a:srgbClr val="333366"/>
                </a:solidFill>
                <a:latin typeface="Krub-Medium"/>
                <a:cs typeface="Krub-Medium"/>
              </a:rPr>
              <a:t>work</a:t>
            </a:r>
            <a:r>
              <a:rPr sz="700" spc="20" dirty="0">
                <a:solidFill>
                  <a:srgbClr val="333366"/>
                </a:solidFill>
                <a:latin typeface="Krub-Medium"/>
                <a:cs typeface="Krub-Medium"/>
              </a:rPr>
              <a:t> </a:t>
            </a:r>
            <a:r>
              <a:rPr sz="700" spc="-10" dirty="0">
                <a:solidFill>
                  <a:srgbClr val="333366"/>
                </a:solidFill>
                <a:latin typeface="Krub-Medium"/>
                <a:cs typeface="Krub-Medium"/>
              </a:rPr>
              <a:t>guys!!</a:t>
            </a:r>
            <a:endParaRPr sz="700">
              <a:latin typeface="Krub-Medium"/>
              <a:cs typeface="Krub-Medium"/>
            </a:endParaRPr>
          </a:p>
        </p:txBody>
      </p:sp>
      <p:grpSp>
        <p:nvGrpSpPr>
          <p:cNvPr id="24" name="object 15">
            <a:extLst>
              <a:ext uri="{FF2B5EF4-FFF2-40B4-BE49-F238E27FC236}">
                <a16:creationId xmlns:a16="http://schemas.microsoft.com/office/drawing/2014/main" id="{8CA684AD-A7A8-4AD9-0111-328EC649C26A}"/>
              </a:ext>
            </a:extLst>
          </p:cNvPr>
          <p:cNvGrpSpPr/>
          <p:nvPr/>
        </p:nvGrpSpPr>
        <p:grpSpPr>
          <a:xfrm>
            <a:off x="3763324" y="3100090"/>
            <a:ext cx="942975" cy="158750"/>
            <a:chOff x="3763324" y="3100090"/>
            <a:chExt cx="942975" cy="158750"/>
          </a:xfrm>
        </p:grpSpPr>
        <p:pic>
          <p:nvPicPr>
            <p:cNvPr id="25" name="object 16">
              <a:extLst>
                <a:ext uri="{FF2B5EF4-FFF2-40B4-BE49-F238E27FC236}">
                  <a16:creationId xmlns:a16="http://schemas.microsoft.com/office/drawing/2014/main" id="{EBAA65D8-E5C4-4E4C-9071-160ACA98A860}"/>
                </a:ext>
              </a:extLst>
            </p:cNvPr>
            <p:cNvPicPr/>
            <p:nvPr/>
          </p:nvPicPr>
          <p:blipFill>
            <a:blip r:embed="rId4" cstate="print"/>
            <a:stretch>
              <a:fillRect/>
            </a:stretch>
          </p:blipFill>
          <p:spPr>
            <a:xfrm>
              <a:off x="3763324" y="3100090"/>
              <a:ext cx="166446" cy="158292"/>
            </a:xfrm>
            <a:prstGeom prst="rect">
              <a:avLst/>
            </a:prstGeom>
          </p:spPr>
        </p:pic>
        <p:pic>
          <p:nvPicPr>
            <p:cNvPr id="26" name="object 17">
              <a:extLst>
                <a:ext uri="{FF2B5EF4-FFF2-40B4-BE49-F238E27FC236}">
                  <a16:creationId xmlns:a16="http://schemas.microsoft.com/office/drawing/2014/main" id="{6E5ECD2B-D44A-F997-3419-6A3BDA4CB378}"/>
                </a:ext>
              </a:extLst>
            </p:cNvPr>
            <p:cNvPicPr/>
            <p:nvPr/>
          </p:nvPicPr>
          <p:blipFill>
            <a:blip r:embed="rId4" cstate="print"/>
            <a:stretch>
              <a:fillRect/>
            </a:stretch>
          </p:blipFill>
          <p:spPr>
            <a:xfrm>
              <a:off x="3953799" y="3100090"/>
              <a:ext cx="166446" cy="158292"/>
            </a:xfrm>
            <a:prstGeom prst="rect">
              <a:avLst/>
            </a:prstGeom>
          </p:spPr>
        </p:pic>
        <p:pic>
          <p:nvPicPr>
            <p:cNvPr id="27" name="object 18">
              <a:extLst>
                <a:ext uri="{FF2B5EF4-FFF2-40B4-BE49-F238E27FC236}">
                  <a16:creationId xmlns:a16="http://schemas.microsoft.com/office/drawing/2014/main" id="{F0D2A67E-6F28-6866-E784-647317AAAB20}"/>
                </a:ext>
              </a:extLst>
            </p:cNvPr>
            <p:cNvPicPr/>
            <p:nvPr/>
          </p:nvPicPr>
          <p:blipFill>
            <a:blip r:embed="rId4" cstate="print"/>
            <a:stretch>
              <a:fillRect/>
            </a:stretch>
          </p:blipFill>
          <p:spPr>
            <a:xfrm>
              <a:off x="4144275" y="3100090"/>
              <a:ext cx="166446" cy="158292"/>
            </a:xfrm>
            <a:prstGeom prst="rect">
              <a:avLst/>
            </a:prstGeom>
          </p:spPr>
        </p:pic>
        <p:pic>
          <p:nvPicPr>
            <p:cNvPr id="28" name="object 19">
              <a:extLst>
                <a:ext uri="{FF2B5EF4-FFF2-40B4-BE49-F238E27FC236}">
                  <a16:creationId xmlns:a16="http://schemas.microsoft.com/office/drawing/2014/main" id="{9EF5C18E-844D-3C15-9FF1-4204467C29F9}"/>
                </a:ext>
              </a:extLst>
            </p:cNvPr>
            <p:cNvPicPr/>
            <p:nvPr/>
          </p:nvPicPr>
          <p:blipFill>
            <a:blip r:embed="rId4" cstate="print"/>
            <a:stretch>
              <a:fillRect/>
            </a:stretch>
          </p:blipFill>
          <p:spPr>
            <a:xfrm>
              <a:off x="4342941" y="3100090"/>
              <a:ext cx="166446" cy="158292"/>
            </a:xfrm>
            <a:prstGeom prst="rect">
              <a:avLst/>
            </a:prstGeom>
          </p:spPr>
        </p:pic>
        <p:pic>
          <p:nvPicPr>
            <p:cNvPr id="29" name="object 20">
              <a:extLst>
                <a:ext uri="{FF2B5EF4-FFF2-40B4-BE49-F238E27FC236}">
                  <a16:creationId xmlns:a16="http://schemas.microsoft.com/office/drawing/2014/main" id="{1A7C1284-0F79-B236-0A56-8538B8AE9967}"/>
                </a:ext>
              </a:extLst>
            </p:cNvPr>
            <p:cNvPicPr/>
            <p:nvPr/>
          </p:nvPicPr>
          <p:blipFill>
            <a:blip r:embed="rId4" cstate="print"/>
            <a:stretch>
              <a:fillRect/>
            </a:stretch>
          </p:blipFill>
          <p:spPr>
            <a:xfrm>
              <a:off x="4539561" y="3100090"/>
              <a:ext cx="166446" cy="158292"/>
            </a:xfrm>
            <a:prstGeom prst="rect">
              <a:avLst/>
            </a:prstGeom>
          </p:spPr>
        </p:pic>
      </p:grpSp>
      <p:grpSp>
        <p:nvGrpSpPr>
          <p:cNvPr id="30" name="object 21">
            <a:extLst>
              <a:ext uri="{FF2B5EF4-FFF2-40B4-BE49-F238E27FC236}">
                <a16:creationId xmlns:a16="http://schemas.microsoft.com/office/drawing/2014/main" id="{9152D2B9-E8B3-C8BD-CB40-F9820D780360}"/>
              </a:ext>
            </a:extLst>
          </p:cNvPr>
          <p:cNvGrpSpPr/>
          <p:nvPr/>
        </p:nvGrpSpPr>
        <p:grpSpPr>
          <a:xfrm>
            <a:off x="7149934" y="3118815"/>
            <a:ext cx="942975" cy="158750"/>
            <a:chOff x="7149934" y="3118815"/>
            <a:chExt cx="942975" cy="158750"/>
          </a:xfrm>
        </p:grpSpPr>
        <p:pic>
          <p:nvPicPr>
            <p:cNvPr id="31" name="object 22">
              <a:extLst>
                <a:ext uri="{FF2B5EF4-FFF2-40B4-BE49-F238E27FC236}">
                  <a16:creationId xmlns:a16="http://schemas.microsoft.com/office/drawing/2014/main" id="{F70A3055-5EAF-B8D6-685E-DC79ADD211F0}"/>
                </a:ext>
              </a:extLst>
            </p:cNvPr>
            <p:cNvPicPr/>
            <p:nvPr/>
          </p:nvPicPr>
          <p:blipFill>
            <a:blip r:embed="rId5" cstate="print"/>
            <a:stretch>
              <a:fillRect/>
            </a:stretch>
          </p:blipFill>
          <p:spPr>
            <a:xfrm>
              <a:off x="7149934" y="3118815"/>
              <a:ext cx="166446" cy="158292"/>
            </a:xfrm>
            <a:prstGeom prst="rect">
              <a:avLst/>
            </a:prstGeom>
          </p:spPr>
        </p:pic>
        <p:pic>
          <p:nvPicPr>
            <p:cNvPr id="32" name="object 23">
              <a:extLst>
                <a:ext uri="{FF2B5EF4-FFF2-40B4-BE49-F238E27FC236}">
                  <a16:creationId xmlns:a16="http://schemas.microsoft.com/office/drawing/2014/main" id="{66444C01-902C-71BA-3768-1550C4359643}"/>
                </a:ext>
              </a:extLst>
            </p:cNvPr>
            <p:cNvPicPr/>
            <p:nvPr/>
          </p:nvPicPr>
          <p:blipFill>
            <a:blip r:embed="rId5" cstate="print"/>
            <a:stretch>
              <a:fillRect/>
            </a:stretch>
          </p:blipFill>
          <p:spPr>
            <a:xfrm>
              <a:off x="7340409" y="3118815"/>
              <a:ext cx="166446" cy="158292"/>
            </a:xfrm>
            <a:prstGeom prst="rect">
              <a:avLst/>
            </a:prstGeom>
          </p:spPr>
        </p:pic>
        <p:pic>
          <p:nvPicPr>
            <p:cNvPr id="33" name="object 24">
              <a:extLst>
                <a:ext uri="{FF2B5EF4-FFF2-40B4-BE49-F238E27FC236}">
                  <a16:creationId xmlns:a16="http://schemas.microsoft.com/office/drawing/2014/main" id="{630F7AB0-0241-E3E0-A1D0-69C8F4F0E15D}"/>
                </a:ext>
              </a:extLst>
            </p:cNvPr>
            <p:cNvPicPr/>
            <p:nvPr/>
          </p:nvPicPr>
          <p:blipFill>
            <a:blip r:embed="rId5" cstate="print"/>
            <a:stretch>
              <a:fillRect/>
            </a:stretch>
          </p:blipFill>
          <p:spPr>
            <a:xfrm>
              <a:off x="7530884" y="3118815"/>
              <a:ext cx="166446" cy="158292"/>
            </a:xfrm>
            <a:prstGeom prst="rect">
              <a:avLst/>
            </a:prstGeom>
          </p:spPr>
        </p:pic>
        <p:pic>
          <p:nvPicPr>
            <p:cNvPr id="34" name="object 25">
              <a:extLst>
                <a:ext uri="{FF2B5EF4-FFF2-40B4-BE49-F238E27FC236}">
                  <a16:creationId xmlns:a16="http://schemas.microsoft.com/office/drawing/2014/main" id="{15E0A064-267B-2127-9D9A-F607C99D228A}"/>
                </a:ext>
              </a:extLst>
            </p:cNvPr>
            <p:cNvPicPr/>
            <p:nvPr/>
          </p:nvPicPr>
          <p:blipFill>
            <a:blip r:embed="rId5" cstate="print"/>
            <a:stretch>
              <a:fillRect/>
            </a:stretch>
          </p:blipFill>
          <p:spPr>
            <a:xfrm>
              <a:off x="7729551" y="3118815"/>
              <a:ext cx="166446" cy="158292"/>
            </a:xfrm>
            <a:prstGeom prst="rect">
              <a:avLst/>
            </a:prstGeom>
          </p:spPr>
        </p:pic>
        <p:pic>
          <p:nvPicPr>
            <p:cNvPr id="35" name="object 26">
              <a:extLst>
                <a:ext uri="{FF2B5EF4-FFF2-40B4-BE49-F238E27FC236}">
                  <a16:creationId xmlns:a16="http://schemas.microsoft.com/office/drawing/2014/main" id="{7E5227F8-A341-47F8-2509-B97E1AE82D87}"/>
                </a:ext>
              </a:extLst>
            </p:cNvPr>
            <p:cNvPicPr/>
            <p:nvPr/>
          </p:nvPicPr>
          <p:blipFill>
            <a:blip r:embed="rId5" cstate="print"/>
            <a:stretch>
              <a:fillRect/>
            </a:stretch>
          </p:blipFill>
          <p:spPr>
            <a:xfrm>
              <a:off x="7926170" y="3118815"/>
              <a:ext cx="166446" cy="158292"/>
            </a:xfrm>
            <a:prstGeom prst="rect">
              <a:avLst/>
            </a:prstGeom>
          </p:spPr>
        </p:pic>
      </p:grpSp>
      <p:grpSp>
        <p:nvGrpSpPr>
          <p:cNvPr id="36" name="object 27">
            <a:extLst>
              <a:ext uri="{FF2B5EF4-FFF2-40B4-BE49-F238E27FC236}">
                <a16:creationId xmlns:a16="http://schemas.microsoft.com/office/drawing/2014/main" id="{0735DD06-4C64-9CEE-48B9-B44068AAEE52}"/>
              </a:ext>
            </a:extLst>
          </p:cNvPr>
          <p:cNvGrpSpPr/>
          <p:nvPr/>
        </p:nvGrpSpPr>
        <p:grpSpPr>
          <a:xfrm>
            <a:off x="3778020" y="4822962"/>
            <a:ext cx="942975" cy="158750"/>
            <a:chOff x="3778020" y="4822962"/>
            <a:chExt cx="942975" cy="158750"/>
          </a:xfrm>
        </p:grpSpPr>
        <p:pic>
          <p:nvPicPr>
            <p:cNvPr id="37" name="object 28">
              <a:extLst>
                <a:ext uri="{FF2B5EF4-FFF2-40B4-BE49-F238E27FC236}">
                  <a16:creationId xmlns:a16="http://schemas.microsoft.com/office/drawing/2014/main" id="{6DF9C69B-597A-9D2F-B5B3-FE6061DE4B7F}"/>
                </a:ext>
              </a:extLst>
            </p:cNvPr>
            <p:cNvPicPr/>
            <p:nvPr/>
          </p:nvPicPr>
          <p:blipFill>
            <a:blip r:embed="rId6" cstate="print"/>
            <a:stretch>
              <a:fillRect/>
            </a:stretch>
          </p:blipFill>
          <p:spPr>
            <a:xfrm>
              <a:off x="3968494" y="4822962"/>
              <a:ext cx="166446" cy="158292"/>
            </a:xfrm>
            <a:prstGeom prst="rect">
              <a:avLst/>
            </a:prstGeom>
          </p:spPr>
        </p:pic>
        <p:pic>
          <p:nvPicPr>
            <p:cNvPr id="38" name="object 29">
              <a:extLst>
                <a:ext uri="{FF2B5EF4-FFF2-40B4-BE49-F238E27FC236}">
                  <a16:creationId xmlns:a16="http://schemas.microsoft.com/office/drawing/2014/main" id="{4D70DBCE-9BD2-D84D-A68E-ED50127D08EF}"/>
                </a:ext>
              </a:extLst>
            </p:cNvPr>
            <p:cNvPicPr/>
            <p:nvPr/>
          </p:nvPicPr>
          <p:blipFill>
            <a:blip r:embed="rId6" cstate="print"/>
            <a:stretch>
              <a:fillRect/>
            </a:stretch>
          </p:blipFill>
          <p:spPr>
            <a:xfrm>
              <a:off x="3778020" y="4822962"/>
              <a:ext cx="166446" cy="158292"/>
            </a:xfrm>
            <a:prstGeom prst="rect">
              <a:avLst/>
            </a:prstGeom>
          </p:spPr>
        </p:pic>
        <p:pic>
          <p:nvPicPr>
            <p:cNvPr id="39" name="object 30">
              <a:extLst>
                <a:ext uri="{FF2B5EF4-FFF2-40B4-BE49-F238E27FC236}">
                  <a16:creationId xmlns:a16="http://schemas.microsoft.com/office/drawing/2014/main" id="{444A420A-F059-CD2F-F27C-7C124049CC24}"/>
                </a:ext>
              </a:extLst>
            </p:cNvPr>
            <p:cNvPicPr/>
            <p:nvPr/>
          </p:nvPicPr>
          <p:blipFill>
            <a:blip r:embed="rId6" cstate="print"/>
            <a:stretch>
              <a:fillRect/>
            </a:stretch>
          </p:blipFill>
          <p:spPr>
            <a:xfrm>
              <a:off x="4158970" y="4822962"/>
              <a:ext cx="166446" cy="158292"/>
            </a:xfrm>
            <a:prstGeom prst="rect">
              <a:avLst/>
            </a:prstGeom>
          </p:spPr>
        </p:pic>
        <p:pic>
          <p:nvPicPr>
            <p:cNvPr id="40" name="object 31">
              <a:extLst>
                <a:ext uri="{FF2B5EF4-FFF2-40B4-BE49-F238E27FC236}">
                  <a16:creationId xmlns:a16="http://schemas.microsoft.com/office/drawing/2014/main" id="{BF2BBAC5-DDF5-9EC2-FDA3-4A8B1F617BB8}"/>
                </a:ext>
              </a:extLst>
            </p:cNvPr>
            <p:cNvPicPr/>
            <p:nvPr/>
          </p:nvPicPr>
          <p:blipFill>
            <a:blip r:embed="rId6" cstate="print"/>
            <a:stretch>
              <a:fillRect/>
            </a:stretch>
          </p:blipFill>
          <p:spPr>
            <a:xfrm>
              <a:off x="4357636" y="4822962"/>
              <a:ext cx="166446" cy="158292"/>
            </a:xfrm>
            <a:prstGeom prst="rect">
              <a:avLst/>
            </a:prstGeom>
          </p:spPr>
        </p:pic>
        <p:pic>
          <p:nvPicPr>
            <p:cNvPr id="41" name="object 32">
              <a:extLst>
                <a:ext uri="{FF2B5EF4-FFF2-40B4-BE49-F238E27FC236}">
                  <a16:creationId xmlns:a16="http://schemas.microsoft.com/office/drawing/2014/main" id="{2A805278-2F6A-B514-E42D-8BCB57CE33EA}"/>
                </a:ext>
              </a:extLst>
            </p:cNvPr>
            <p:cNvPicPr/>
            <p:nvPr/>
          </p:nvPicPr>
          <p:blipFill>
            <a:blip r:embed="rId6" cstate="print"/>
            <a:stretch>
              <a:fillRect/>
            </a:stretch>
          </p:blipFill>
          <p:spPr>
            <a:xfrm>
              <a:off x="4554256" y="4822962"/>
              <a:ext cx="166446" cy="158292"/>
            </a:xfrm>
            <a:prstGeom prst="rect">
              <a:avLst/>
            </a:prstGeom>
          </p:spPr>
        </p:pic>
      </p:grpSp>
      <p:grpSp>
        <p:nvGrpSpPr>
          <p:cNvPr id="42" name="object 33">
            <a:extLst>
              <a:ext uri="{FF2B5EF4-FFF2-40B4-BE49-F238E27FC236}">
                <a16:creationId xmlns:a16="http://schemas.microsoft.com/office/drawing/2014/main" id="{A06DAD3B-8B8C-A491-8F29-2A9F47C946D8}"/>
              </a:ext>
            </a:extLst>
          </p:cNvPr>
          <p:cNvGrpSpPr/>
          <p:nvPr/>
        </p:nvGrpSpPr>
        <p:grpSpPr>
          <a:xfrm>
            <a:off x="7149934" y="4635148"/>
            <a:ext cx="942975" cy="158750"/>
            <a:chOff x="7149934" y="4635148"/>
            <a:chExt cx="942975" cy="158750"/>
          </a:xfrm>
        </p:grpSpPr>
        <p:pic>
          <p:nvPicPr>
            <p:cNvPr id="43" name="object 34">
              <a:extLst>
                <a:ext uri="{FF2B5EF4-FFF2-40B4-BE49-F238E27FC236}">
                  <a16:creationId xmlns:a16="http://schemas.microsoft.com/office/drawing/2014/main" id="{0B46D927-CC0F-5748-DB0B-24FDE5F4C5C6}"/>
                </a:ext>
              </a:extLst>
            </p:cNvPr>
            <p:cNvPicPr/>
            <p:nvPr/>
          </p:nvPicPr>
          <p:blipFill>
            <a:blip r:embed="rId4" cstate="print"/>
            <a:stretch>
              <a:fillRect/>
            </a:stretch>
          </p:blipFill>
          <p:spPr>
            <a:xfrm>
              <a:off x="7149934" y="4635148"/>
              <a:ext cx="166446" cy="158292"/>
            </a:xfrm>
            <a:prstGeom prst="rect">
              <a:avLst/>
            </a:prstGeom>
          </p:spPr>
        </p:pic>
        <p:pic>
          <p:nvPicPr>
            <p:cNvPr id="44" name="object 35">
              <a:extLst>
                <a:ext uri="{FF2B5EF4-FFF2-40B4-BE49-F238E27FC236}">
                  <a16:creationId xmlns:a16="http://schemas.microsoft.com/office/drawing/2014/main" id="{00229E80-E31A-C6BD-E522-D442AE28EF15}"/>
                </a:ext>
              </a:extLst>
            </p:cNvPr>
            <p:cNvPicPr/>
            <p:nvPr/>
          </p:nvPicPr>
          <p:blipFill>
            <a:blip r:embed="rId4" cstate="print"/>
            <a:stretch>
              <a:fillRect/>
            </a:stretch>
          </p:blipFill>
          <p:spPr>
            <a:xfrm>
              <a:off x="7340409" y="4635148"/>
              <a:ext cx="166446" cy="158292"/>
            </a:xfrm>
            <a:prstGeom prst="rect">
              <a:avLst/>
            </a:prstGeom>
          </p:spPr>
        </p:pic>
        <p:pic>
          <p:nvPicPr>
            <p:cNvPr id="45" name="object 36">
              <a:extLst>
                <a:ext uri="{FF2B5EF4-FFF2-40B4-BE49-F238E27FC236}">
                  <a16:creationId xmlns:a16="http://schemas.microsoft.com/office/drawing/2014/main" id="{3D671ACC-29B7-1C8C-2A65-A6EABA3A5618}"/>
                </a:ext>
              </a:extLst>
            </p:cNvPr>
            <p:cNvPicPr/>
            <p:nvPr/>
          </p:nvPicPr>
          <p:blipFill>
            <a:blip r:embed="rId4" cstate="print"/>
            <a:stretch>
              <a:fillRect/>
            </a:stretch>
          </p:blipFill>
          <p:spPr>
            <a:xfrm>
              <a:off x="7530884" y="4635148"/>
              <a:ext cx="166446" cy="158292"/>
            </a:xfrm>
            <a:prstGeom prst="rect">
              <a:avLst/>
            </a:prstGeom>
          </p:spPr>
        </p:pic>
        <p:pic>
          <p:nvPicPr>
            <p:cNvPr id="46" name="object 37">
              <a:extLst>
                <a:ext uri="{FF2B5EF4-FFF2-40B4-BE49-F238E27FC236}">
                  <a16:creationId xmlns:a16="http://schemas.microsoft.com/office/drawing/2014/main" id="{9A73B7CD-0361-5D7A-5821-6762E3C30B59}"/>
                </a:ext>
              </a:extLst>
            </p:cNvPr>
            <p:cNvPicPr/>
            <p:nvPr/>
          </p:nvPicPr>
          <p:blipFill>
            <a:blip r:embed="rId4" cstate="print"/>
            <a:stretch>
              <a:fillRect/>
            </a:stretch>
          </p:blipFill>
          <p:spPr>
            <a:xfrm>
              <a:off x="7729551" y="4635148"/>
              <a:ext cx="166446" cy="158292"/>
            </a:xfrm>
            <a:prstGeom prst="rect">
              <a:avLst/>
            </a:prstGeom>
          </p:spPr>
        </p:pic>
        <p:pic>
          <p:nvPicPr>
            <p:cNvPr id="47" name="object 38">
              <a:extLst>
                <a:ext uri="{FF2B5EF4-FFF2-40B4-BE49-F238E27FC236}">
                  <a16:creationId xmlns:a16="http://schemas.microsoft.com/office/drawing/2014/main" id="{9AC0E83D-ACFA-38EB-1BF4-198ED751429D}"/>
                </a:ext>
              </a:extLst>
            </p:cNvPr>
            <p:cNvPicPr/>
            <p:nvPr/>
          </p:nvPicPr>
          <p:blipFill>
            <a:blip r:embed="rId4" cstate="print"/>
            <a:stretch>
              <a:fillRect/>
            </a:stretch>
          </p:blipFill>
          <p:spPr>
            <a:xfrm>
              <a:off x="7926170" y="4635148"/>
              <a:ext cx="166446" cy="158292"/>
            </a:xfrm>
            <a:prstGeom prst="rect">
              <a:avLst/>
            </a:prstGeom>
          </p:spPr>
        </p:pic>
      </p:grpSp>
      <p:sp>
        <p:nvSpPr>
          <p:cNvPr id="48" name="object 39">
            <a:extLst>
              <a:ext uri="{FF2B5EF4-FFF2-40B4-BE49-F238E27FC236}">
                <a16:creationId xmlns:a16="http://schemas.microsoft.com/office/drawing/2014/main" id="{CB5BC39E-9163-C03B-41D2-1FF502CF0E95}"/>
              </a:ext>
            </a:extLst>
          </p:cNvPr>
          <p:cNvSpPr txBox="1"/>
          <p:nvPr/>
        </p:nvSpPr>
        <p:spPr>
          <a:xfrm>
            <a:off x="1495957" y="1871452"/>
            <a:ext cx="3833495" cy="396875"/>
          </a:xfrm>
          <a:prstGeom prst="rect">
            <a:avLst/>
          </a:prstGeom>
        </p:spPr>
        <p:txBody>
          <a:bodyPr vert="horz" wrap="square" lIns="0" tIns="17145" rIns="0" bIns="0" rtlCol="0">
            <a:spAutoFit/>
          </a:bodyPr>
          <a:lstStyle/>
          <a:p>
            <a:pPr marL="12700">
              <a:lnSpc>
                <a:spcPct val="100000"/>
              </a:lnSpc>
              <a:spcBef>
                <a:spcPts val="135"/>
              </a:spcBef>
              <a:tabLst>
                <a:tab pos="2275840" algn="l"/>
              </a:tabLst>
            </a:pPr>
            <a:r>
              <a:rPr sz="2400" dirty="0">
                <a:solidFill>
                  <a:srgbClr val="FFFFFF"/>
                </a:solidFill>
                <a:latin typeface="Krub-Medium"/>
                <a:cs typeface="Krub-Medium"/>
              </a:rPr>
              <a:t>4.7</a:t>
            </a:r>
            <a:r>
              <a:rPr sz="2400" spc="40" dirty="0">
                <a:solidFill>
                  <a:srgbClr val="FFFFFF"/>
                </a:solidFill>
                <a:latin typeface="Krub-Medium"/>
                <a:cs typeface="Krub-Medium"/>
              </a:rPr>
              <a:t> </a:t>
            </a:r>
            <a:r>
              <a:rPr sz="2400" dirty="0">
                <a:solidFill>
                  <a:srgbClr val="FFFFFF"/>
                </a:solidFill>
                <a:latin typeface="Krub-Medium"/>
                <a:cs typeface="Krub-Medium"/>
              </a:rPr>
              <a:t>Star</a:t>
            </a:r>
            <a:r>
              <a:rPr sz="2400" spc="45" dirty="0">
                <a:solidFill>
                  <a:srgbClr val="FFFFFF"/>
                </a:solidFill>
                <a:latin typeface="Krub-Medium"/>
                <a:cs typeface="Krub-Medium"/>
              </a:rPr>
              <a:t> </a:t>
            </a:r>
            <a:r>
              <a:rPr sz="2400" spc="-10" dirty="0">
                <a:solidFill>
                  <a:srgbClr val="FFFFFF"/>
                </a:solidFill>
                <a:latin typeface="Krub-Medium"/>
                <a:cs typeface="Krub-Medium"/>
              </a:rPr>
              <a:t>Rating</a:t>
            </a:r>
            <a:r>
              <a:rPr sz="2400" dirty="0">
                <a:solidFill>
                  <a:srgbClr val="FFFFFF"/>
                </a:solidFill>
                <a:latin typeface="Krub-Medium"/>
                <a:cs typeface="Krub-Medium"/>
              </a:rPr>
              <a:t>	</a:t>
            </a:r>
            <a:r>
              <a:rPr sz="1100" dirty="0">
                <a:solidFill>
                  <a:srgbClr val="FFFFFF"/>
                </a:solidFill>
                <a:latin typeface="Krub-Medium"/>
                <a:cs typeface="Krub-Medium"/>
              </a:rPr>
              <a:t>(out</a:t>
            </a:r>
            <a:r>
              <a:rPr sz="1100" spc="65" dirty="0">
                <a:solidFill>
                  <a:srgbClr val="FFFFFF"/>
                </a:solidFill>
                <a:latin typeface="Krub-Medium"/>
                <a:cs typeface="Krub-Medium"/>
              </a:rPr>
              <a:t> </a:t>
            </a:r>
            <a:r>
              <a:rPr sz="1100" dirty="0">
                <a:solidFill>
                  <a:srgbClr val="FFFFFF"/>
                </a:solidFill>
                <a:latin typeface="Krub-Medium"/>
                <a:cs typeface="Krub-Medium"/>
              </a:rPr>
              <a:t>of</a:t>
            </a:r>
            <a:r>
              <a:rPr sz="1100" spc="65" dirty="0">
                <a:solidFill>
                  <a:srgbClr val="FFFFFF"/>
                </a:solidFill>
                <a:latin typeface="Krub-Medium"/>
                <a:cs typeface="Krub-Medium"/>
              </a:rPr>
              <a:t> </a:t>
            </a:r>
            <a:r>
              <a:rPr sz="1100" dirty="0">
                <a:solidFill>
                  <a:srgbClr val="FFFFFF"/>
                </a:solidFill>
                <a:latin typeface="Krub-Medium"/>
                <a:cs typeface="Krub-Medium"/>
              </a:rPr>
              <a:t>1400+</a:t>
            </a:r>
            <a:r>
              <a:rPr sz="1100" spc="70" dirty="0">
                <a:solidFill>
                  <a:srgbClr val="FFFFFF"/>
                </a:solidFill>
                <a:latin typeface="Krub-Medium"/>
                <a:cs typeface="Krub-Medium"/>
              </a:rPr>
              <a:t> </a:t>
            </a:r>
            <a:r>
              <a:rPr sz="1100" spc="-10" dirty="0">
                <a:solidFill>
                  <a:srgbClr val="FFFFFF"/>
                </a:solidFill>
                <a:latin typeface="Krub-Medium"/>
                <a:cs typeface="Krub-Medium"/>
              </a:rPr>
              <a:t>reviews!)</a:t>
            </a:r>
            <a:endParaRPr sz="1100" dirty="0">
              <a:latin typeface="Krub-Medium"/>
              <a:cs typeface="Krub-Medium"/>
            </a:endParaRPr>
          </a:p>
        </p:txBody>
      </p:sp>
      <p:pic>
        <p:nvPicPr>
          <p:cNvPr id="49" name="object 40">
            <a:extLst>
              <a:ext uri="{FF2B5EF4-FFF2-40B4-BE49-F238E27FC236}">
                <a16:creationId xmlns:a16="http://schemas.microsoft.com/office/drawing/2014/main" id="{2706819D-7F2D-5DBC-1ECA-8FD554F38701}"/>
              </a:ext>
            </a:extLst>
          </p:cNvPr>
          <p:cNvPicPr/>
          <p:nvPr/>
        </p:nvPicPr>
        <p:blipFill>
          <a:blip r:embed="rId7" cstate="print"/>
          <a:stretch>
            <a:fillRect/>
          </a:stretch>
        </p:blipFill>
        <p:spPr>
          <a:xfrm>
            <a:off x="9727906" y="432092"/>
            <a:ext cx="1600801" cy="1600801"/>
          </a:xfrm>
          <a:prstGeom prst="rect">
            <a:avLst/>
          </a:prstGeom>
        </p:spPr>
      </p:pic>
      <p:grpSp>
        <p:nvGrpSpPr>
          <p:cNvPr id="50" name="object 41">
            <a:extLst>
              <a:ext uri="{FF2B5EF4-FFF2-40B4-BE49-F238E27FC236}">
                <a16:creationId xmlns:a16="http://schemas.microsoft.com/office/drawing/2014/main" id="{169ACC9F-0535-C44F-9FEB-57453EF09A60}"/>
              </a:ext>
            </a:extLst>
          </p:cNvPr>
          <p:cNvGrpSpPr/>
          <p:nvPr/>
        </p:nvGrpSpPr>
        <p:grpSpPr>
          <a:xfrm>
            <a:off x="1505876" y="1706294"/>
            <a:ext cx="951230" cy="175895"/>
            <a:chOff x="1473219" y="1946998"/>
            <a:chExt cx="951230" cy="175895"/>
          </a:xfrm>
        </p:grpSpPr>
        <p:pic>
          <p:nvPicPr>
            <p:cNvPr id="51" name="object 42">
              <a:extLst>
                <a:ext uri="{FF2B5EF4-FFF2-40B4-BE49-F238E27FC236}">
                  <a16:creationId xmlns:a16="http://schemas.microsoft.com/office/drawing/2014/main" id="{31E2CA54-AA96-7830-5FE3-4B2CE9C3E405}"/>
                </a:ext>
              </a:extLst>
            </p:cNvPr>
            <p:cNvPicPr/>
            <p:nvPr/>
          </p:nvPicPr>
          <p:blipFill>
            <a:blip r:embed="rId4" cstate="print"/>
            <a:stretch>
              <a:fillRect/>
            </a:stretch>
          </p:blipFill>
          <p:spPr>
            <a:xfrm>
              <a:off x="1473219" y="1953747"/>
              <a:ext cx="166446" cy="158292"/>
            </a:xfrm>
            <a:prstGeom prst="rect">
              <a:avLst/>
            </a:prstGeom>
          </p:spPr>
        </p:pic>
        <p:pic>
          <p:nvPicPr>
            <p:cNvPr id="52" name="object 43">
              <a:extLst>
                <a:ext uri="{FF2B5EF4-FFF2-40B4-BE49-F238E27FC236}">
                  <a16:creationId xmlns:a16="http://schemas.microsoft.com/office/drawing/2014/main" id="{3D4870D4-1709-767B-A38A-909AD45BAF80}"/>
                </a:ext>
              </a:extLst>
            </p:cNvPr>
            <p:cNvPicPr/>
            <p:nvPr/>
          </p:nvPicPr>
          <p:blipFill>
            <a:blip r:embed="rId4" cstate="print"/>
            <a:stretch>
              <a:fillRect/>
            </a:stretch>
          </p:blipFill>
          <p:spPr>
            <a:xfrm>
              <a:off x="1663693" y="1953747"/>
              <a:ext cx="166446" cy="158292"/>
            </a:xfrm>
            <a:prstGeom prst="rect">
              <a:avLst/>
            </a:prstGeom>
          </p:spPr>
        </p:pic>
        <p:pic>
          <p:nvPicPr>
            <p:cNvPr id="53" name="object 44">
              <a:extLst>
                <a:ext uri="{FF2B5EF4-FFF2-40B4-BE49-F238E27FC236}">
                  <a16:creationId xmlns:a16="http://schemas.microsoft.com/office/drawing/2014/main" id="{2C79E684-1045-ADB8-737C-831FE642F53D}"/>
                </a:ext>
              </a:extLst>
            </p:cNvPr>
            <p:cNvPicPr/>
            <p:nvPr/>
          </p:nvPicPr>
          <p:blipFill>
            <a:blip r:embed="rId4" cstate="print"/>
            <a:stretch>
              <a:fillRect/>
            </a:stretch>
          </p:blipFill>
          <p:spPr>
            <a:xfrm>
              <a:off x="1854168" y="1953747"/>
              <a:ext cx="166446" cy="158292"/>
            </a:xfrm>
            <a:prstGeom prst="rect">
              <a:avLst/>
            </a:prstGeom>
          </p:spPr>
        </p:pic>
        <p:pic>
          <p:nvPicPr>
            <p:cNvPr id="54" name="object 45">
              <a:extLst>
                <a:ext uri="{FF2B5EF4-FFF2-40B4-BE49-F238E27FC236}">
                  <a16:creationId xmlns:a16="http://schemas.microsoft.com/office/drawing/2014/main" id="{67807CE8-AEAB-2A0D-887A-53D28CB429BB}"/>
                </a:ext>
              </a:extLst>
            </p:cNvPr>
            <p:cNvPicPr/>
            <p:nvPr/>
          </p:nvPicPr>
          <p:blipFill>
            <a:blip r:embed="rId4" cstate="print"/>
            <a:stretch>
              <a:fillRect/>
            </a:stretch>
          </p:blipFill>
          <p:spPr>
            <a:xfrm>
              <a:off x="2052835" y="1953747"/>
              <a:ext cx="166446" cy="158292"/>
            </a:xfrm>
            <a:prstGeom prst="rect">
              <a:avLst/>
            </a:prstGeom>
          </p:spPr>
        </p:pic>
        <p:pic>
          <p:nvPicPr>
            <p:cNvPr id="55" name="object 46">
              <a:extLst>
                <a:ext uri="{FF2B5EF4-FFF2-40B4-BE49-F238E27FC236}">
                  <a16:creationId xmlns:a16="http://schemas.microsoft.com/office/drawing/2014/main" id="{DF5BD302-FB7F-13F1-CEB6-9889EBF186D5}"/>
                </a:ext>
              </a:extLst>
            </p:cNvPr>
            <p:cNvPicPr/>
            <p:nvPr/>
          </p:nvPicPr>
          <p:blipFill>
            <a:blip r:embed="rId8" cstate="print"/>
            <a:stretch>
              <a:fillRect/>
            </a:stretch>
          </p:blipFill>
          <p:spPr>
            <a:xfrm>
              <a:off x="2245193" y="1946998"/>
              <a:ext cx="179210" cy="175691"/>
            </a:xfrm>
            <a:prstGeom prst="rect">
              <a:avLst/>
            </a:prstGeom>
          </p:spPr>
        </p:pic>
      </p:grpSp>
    </p:spTree>
    <p:extLst>
      <p:ext uri="{BB962C8B-B14F-4D97-AF65-F5344CB8AC3E}">
        <p14:creationId xmlns:p14="http://schemas.microsoft.com/office/powerpoint/2010/main" val="619189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1373</Words>
  <Application>Microsoft Macintosh PowerPoint</Application>
  <PresentationFormat>Widescreen</PresentationFormat>
  <Paragraphs>69</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Calibri Light</vt:lpstr>
      <vt:lpstr>Krub</vt:lpstr>
      <vt:lpstr>Krub-Medium</vt:lpstr>
      <vt:lpstr>Times New Roman</vt:lpstr>
      <vt:lpstr>Office Theme</vt:lpstr>
      <vt:lpstr>PowerPoint Presentation</vt:lpstr>
      <vt:lpstr>Handling Objections</vt:lpstr>
      <vt:lpstr>Handling Objections</vt:lpstr>
      <vt:lpstr>Handling Objections</vt:lpstr>
      <vt:lpstr>Handling Objections</vt:lpstr>
      <vt:lpstr>Member Benefits</vt:lpstr>
      <vt:lpstr>What our customers are saying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Alyse Lyall</dc:creator>
  <cp:lastModifiedBy>Alyse Lyall</cp:lastModifiedBy>
  <cp:revision>2</cp:revision>
  <dcterms:created xsi:type="dcterms:W3CDTF">2023-03-24T04:46:05Z</dcterms:created>
  <dcterms:modified xsi:type="dcterms:W3CDTF">2024-02-23T00:23:50Z</dcterms:modified>
</cp:coreProperties>
</file>