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5" r:id="rId7"/>
    <p:sldId id="260" r:id="rId8"/>
    <p:sldId id="261" r:id="rId9"/>
    <p:sldId id="269" r:id="rId10"/>
    <p:sldId id="268" r:id="rId11"/>
    <p:sldId id="262" r:id="rId12"/>
    <p:sldId id="263" r:id="rId13"/>
    <p:sldId id="267" r:id="rId14"/>
    <p:sldId id="276" r:id="rId15"/>
    <p:sldId id="264" r:id="rId16"/>
    <p:sldId id="266" r:id="rId17"/>
    <p:sldId id="272" r:id="rId18"/>
    <p:sldId id="273" r:id="rId19"/>
    <p:sldId id="274" r:id="rId20"/>
    <p:sldId id="271" r:id="rId21"/>
    <p:sldId id="275" r:id="rId22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10" d="100"/>
          <a:sy n="110" d="100"/>
        </p:scale>
        <p:origin x="1688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Krub-Medium"/>
                <a:cs typeface="Krub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333366"/>
                </a:solidFill>
                <a:latin typeface="Krub-Medium"/>
                <a:cs typeface="Krub-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95808" y="194043"/>
            <a:ext cx="10300970" cy="7172325"/>
          </a:xfrm>
          <a:custGeom>
            <a:avLst/>
            <a:gdLst/>
            <a:ahLst/>
            <a:cxnLst/>
            <a:rect l="l" t="t" r="r" b="b"/>
            <a:pathLst>
              <a:path w="10300970" h="7172325">
                <a:moveTo>
                  <a:pt x="10300385" y="0"/>
                </a:moveTo>
                <a:lnTo>
                  <a:pt x="0" y="0"/>
                </a:lnTo>
                <a:lnTo>
                  <a:pt x="0" y="7171931"/>
                </a:lnTo>
                <a:lnTo>
                  <a:pt x="10300385" y="7171931"/>
                </a:lnTo>
                <a:lnTo>
                  <a:pt x="10300385" y="0"/>
                </a:lnTo>
                <a:close/>
              </a:path>
            </a:pathLst>
          </a:custGeom>
          <a:solidFill>
            <a:srgbClr val="005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Krub-Medium"/>
                <a:cs typeface="Krub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33366"/>
                </a:solidFill>
                <a:latin typeface="Krub-Medium"/>
                <a:cs typeface="Krub-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Krub-Medium"/>
                <a:cs typeface="Krub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95808" y="194043"/>
            <a:ext cx="10300970" cy="7172325"/>
          </a:xfrm>
          <a:custGeom>
            <a:avLst/>
            <a:gdLst/>
            <a:ahLst/>
            <a:cxnLst/>
            <a:rect l="l" t="t" r="r" b="b"/>
            <a:pathLst>
              <a:path w="10300970" h="7172325">
                <a:moveTo>
                  <a:pt x="10300385" y="0"/>
                </a:moveTo>
                <a:lnTo>
                  <a:pt x="0" y="0"/>
                </a:lnTo>
                <a:lnTo>
                  <a:pt x="0" y="7171931"/>
                </a:lnTo>
                <a:lnTo>
                  <a:pt x="10300385" y="7171931"/>
                </a:lnTo>
                <a:lnTo>
                  <a:pt x="10300385" y="0"/>
                </a:lnTo>
                <a:close/>
              </a:path>
            </a:pathLst>
          </a:custGeom>
          <a:solidFill>
            <a:srgbClr val="005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Krub-Medium"/>
                <a:cs typeface="Krub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91517" y="1025959"/>
            <a:ext cx="3742054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Krub-Medium"/>
                <a:cs typeface="Krub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90269" y="3138015"/>
            <a:ext cx="7976870" cy="3061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333366"/>
                </a:solidFill>
                <a:latin typeface="Krub-Medium"/>
                <a:cs typeface="Krub-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jpg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chmickclub.vids.io/videos/709ed4b8181fe0c7f9/schmick-scratch-and-dent-subtitle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kerry@schmickclub.com" TargetMode="Externa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808" y="194043"/>
            <a:ext cx="10300970" cy="7172325"/>
          </a:xfrm>
          <a:custGeom>
            <a:avLst/>
            <a:gdLst/>
            <a:ahLst/>
            <a:cxnLst/>
            <a:rect l="l" t="t" r="r" b="b"/>
            <a:pathLst>
              <a:path w="10300970" h="7172325">
                <a:moveTo>
                  <a:pt x="10300385" y="0"/>
                </a:moveTo>
                <a:lnTo>
                  <a:pt x="0" y="0"/>
                </a:lnTo>
                <a:lnTo>
                  <a:pt x="0" y="7171931"/>
                </a:lnTo>
                <a:lnTo>
                  <a:pt x="10300385" y="7171931"/>
                </a:lnTo>
                <a:lnTo>
                  <a:pt x="10300385" y="0"/>
                </a:lnTo>
                <a:close/>
              </a:path>
            </a:pathLst>
          </a:custGeom>
          <a:solidFill>
            <a:srgbClr val="005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18518" y="3673881"/>
            <a:ext cx="104775" cy="59055"/>
          </a:xfrm>
          <a:custGeom>
            <a:avLst/>
            <a:gdLst/>
            <a:ahLst/>
            <a:cxnLst/>
            <a:rect l="l" t="t" r="r" b="b"/>
            <a:pathLst>
              <a:path w="104775" h="59054">
                <a:moveTo>
                  <a:pt x="42519" y="0"/>
                </a:moveTo>
                <a:lnTo>
                  <a:pt x="0" y="0"/>
                </a:lnTo>
                <a:lnTo>
                  <a:pt x="0" y="10363"/>
                </a:lnTo>
                <a:lnTo>
                  <a:pt x="15671" y="10363"/>
                </a:lnTo>
                <a:lnTo>
                  <a:pt x="15671" y="58483"/>
                </a:lnTo>
                <a:lnTo>
                  <a:pt x="26847" y="58483"/>
                </a:lnTo>
                <a:lnTo>
                  <a:pt x="26847" y="10363"/>
                </a:lnTo>
                <a:lnTo>
                  <a:pt x="42519" y="10363"/>
                </a:lnTo>
                <a:lnTo>
                  <a:pt x="42519" y="0"/>
                </a:lnTo>
                <a:close/>
              </a:path>
              <a:path w="104775" h="59054">
                <a:moveTo>
                  <a:pt x="104190" y="0"/>
                </a:moveTo>
                <a:lnTo>
                  <a:pt x="87553" y="0"/>
                </a:lnTo>
                <a:lnTo>
                  <a:pt x="75323" y="43776"/>
                </a:lnTo>
                <a:lnTo>
                  <a:pt x="63080" y="0"/>
                </a:lnTo>
                <a:lnTo>
                  <a:pt x="46558" y="0"/>
                </a:lnTo>
                <a:lnTo>
                  <a:pt x="46558" y="58483"/>
                </a:lnTo>
                <a:lnTo>
                  <a:pt x="57531" y="58483"/>
                </a:lnTo>
                <a:lnTo>
                  <a:pt x="57531" y="15582"/>
                </a:lnTo>
                <a:lnTo>
                  <a:pt x="69392" y="58483"/>
                </a:lnTo>
                <a:lnTo>
                  <a:pt x="81305" y="58483"/>
                </a:lnTo>
                <a:lnTo>
                  <a:pt x="93230" y="15582"/>
                </a:lnTo>
                <a:lnTo>
                  <a:pt x="93230" y="58483"/>
                </a:lnTo>
                <a:lnTo>
                  <a:pt x="104190" y="58483"/>
                </a:lnTo>
                <a:lnTo>
                  <a:pt x="104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0279" y="2970009"/>
            <a:ext cx="4041140" cy="775970"/>
          </a:xfrm>
          <a:custGeom>
            <a:avLst/>
            <a:gdLst/>
            <a:ahLst/>
            <a:cxnLst/>
            <a:rect l="l" t="t" r="r" b="b"/>
            <a:pathLst>
              <a:path w="4041140" h="775970">
                <a:moveTo>
                  <a:pt x="621042" y="533565"/>
                </a:moveTo>
                <a:lnTo>
                  <a:pt x="615784" y="479856"/>
                </a:lnTo>
                <a:lnTo>
                  <a:pt x="599643" y="434035"/>
                </a:lnTo>
                <a:lnTo>
                  <a:pt x="573544" y="396011"/>
                </a:lnTo>
                <a:lnTo>
                  <a:pt x="538429" y="365683"/>
                </a:lnTo>
                <a:lnTo>
                  <a:pt x="495973" y="341922"/>
                </a:lnTo>
                <a:lnTo>
                  <a:pt x="447027" y="323075"/>
                </a:lnTo>
                <a:lnTo>
                  <a:pt x="392010" y="307708"/>
                </a:lnTo>
                <a:lnTo>
                  <a:pt x="294322" y="286334"/>
                </a:lnTo>
                <a:lnTo>
                  <a:pt x="263169" y="278409"/>
                </a:lnTo>
                <a:lnTo>
                  <a:pt x="218744" y="262115"/>
                </a:lnTo>
                <a:lnTo>
                  <a:pt x="192519" y="226390"/>
                </a:lnTo>
                <a:lnTo>
                  <a:pt x="194449" y="213969"/>
                </a:lnTo>
                <a:lnTo>
                  <a:pt x="223545" y="183807"/>
                </a:lnTo>
                <a:lnTo>
                  <a:pt x="261861" y="170535"/>
                </a:lnTo>
                <a:lnTo>
                  <a:pt x="309029" y="165849"/>
                </a:lnTo>
                <a:lnTo>
                  <a:pt x="360146" y="173126"/>
                </a:lnTo>
                <a:lnTo>
                  <a:pt x="396011" y="191414"/>
                </a:lnTo>
                <a:lnTo>
                  <a:pt x="417258" y="218376"/>
                </a:lnTo>
                <a:lnTo>
                  <a:pt x="424484" y="251726"/>
                </a:lnTo>
                <a:lnTo>
                  <a:pt x="424484" y="272275"/>
                </a:lnTo>
                <a:lnTo>
                  <a:pt x="599732" y="272275"/>
                </a:lnTo>
                <a:lnTo>
                  <a:pt x="599732" y="251726"/>
                </a:lnTo>
                <a:lnTo>
                  <a:pt x="597789" y="231165"/>
                </a:lnTo>
                <a:lnTo>
                  <a:pt x="595414" y="205930"/>
                </a:lnTo>
                <a:lnTo>
                  <a:pt x="583653" y="165849"/>
                </a:lnTo>
                <a:lnTo>
                  <a:pt x="582206" y="160896"/>
                </a:lnTo>
                <a:lnTo>
                  <a:pt x="559904" y="118275"/>
                </a:lnTo>
                <a:lnTo>
                  <a:pt x="528269" y="79717"/>
                </a:lnTo>
                <a:lnTo>
                  <a:pt x="496214" y="52959"/>
                </a:lnTo>
                <a:lnTo>
                  <a:pt x="458190" y="30861"/>
                </a:lnTo>
                <a:lnTo>
                  <a:pt x="414274" y="14173"/>
                </a:lnTo>
                <a:lnTo>
                  <a:pt x="364528" y="3632"/>
                </a:lnTo>
                <a:lnTo>
                  <a:pt x="309029" y="0"/>
                </a:lnTo>
                <a:lnTo>
                  <a:pt x="247357" y="4051"/>
                </a:lnTo>
                <a:lnTo>
                  <a:pt x="191401" y="15887"/>
                </a:lnTo>
                <a:lnTo>
                  <a:pt x="141795" y="35140"/>
                </a:lnTo>
                <a:lnTo>
                  <a:pt x="99225" y="61417"/>
                </a:lnTo>
                <a:lnTo>
                  <a:pt x="64528" y="94297"/>
                </a:lnTo>
                <a:lnTo>
                  <a:pt x="38735" y="133235"/>
                </a:lnTo>
                <a:lnTo>
                  <a:pt x="22694" y="177253"/>
                </a:lnTo>
                <a:lnTo>
                  <a:pt x="17259" y="225361"/>
                </a:lnTo>
                <a:lnTo>
                  <a:pt x="23774" y="281914"/>
                </a:lnTo>
                <a:lnTo>
                  <a:pt x="42697" y="329222"/>
                </a:lnTo>
                <a:lnTo>
                  <a:pt x="71843" y="367588"/>
                </a:lnTo>
                <a:lnTo>
                  <a:pt x="108991" y="397294"/>
                </a:lnTo>
                <a:lnTo>
                  <a:pt x="151612" y="419823"/>
                </a:lnTo>
                <a:lnTo>
                  <a:pt x="197967" y="436905"/>
                </a:lnTo>
                <a:lnTo>
                  <a:pt x="246570" y="449973"/>
                </a:lnTo>
                <a:lnTo>
                  <a:pt x="339471" y="469900"/>
                </a:lnTo>
                <a:lnTo>
                  <a:pt x="374523" y="479552"/>
                </a:lnTo>
                <a:lnTo>
                  <a:pt x="421093" y="499237"/>
                </a:lnTo>
                <a:lnTo>
                  <a:pt x="445820" y="537616"/>
                </a:lnTo>
                <a:lnTo>
                  <a:pt x="443255" y="554405"/>
                </a:lnTo>
                <a:lnTo>
                  <a:pt x="407263" y="591540"/>
                </a:lnTo>
                <a:lnTo>
                  <a:pt x="362191" y="606374"/>
                </a:lnTo>
                <a:lnTo>
                  <a:pt x="309029" y="611301"/>
                </a:lnTo>
                <a:lnTo>
                  <a:pt x="284784" y="609650"/>
                </a:lnTo>
                <a:lnTo>
                  <a:pt x="237439" y="596265"/>
                </a:lnTo>
                <a:lnTo>
                  <a:pt x="199618" y="570293"/>
                </a:lnTo>
                <a:lnTo>
                  <a:pt x="178295" y="533031"/>
                </a:lnTo>
                <a:lnTo>
                  <a:pt x="175247" y="509231"/>
                </a:lnTo>
                <a:lnTo>
                  <a:pt x="175247" y="488645"/>
                </a:lnTo>
                <a:lnTo>
                  <a:pt x="0" y="488645"/>
                </a:lnTo>
                <a:lnTo>
                  <a:pt x="0" y="509231"/>
                </a:lnTo>
                <a:lnTo>
                  <a:pt x="4673" y="561073"/>
                </a:lnTo>
                <a:lnTo>
                  <a:pt x="18249" y="607428"/>
                </a:lnTo>
                <a:lnTo>
                  <a:pt x="39585" y="648157"/>
                </a:lnTo>
                <a:lnTo>
                  <a:pt x="67487" y="683056"/>
                </a:lnTo>
                <a:lnTo>
                  <a:pt x="100825" y="711974"/>
                </a:lnTo>
                <a:lnTo>
                  <a:pt x="148183" y="740117"/>
                </a:lnTo>
                <a:lnTo>
                  <a:pt x="199898" y="759777"/>
                </a:lnTo>
                <a:lnTo>
                  <a:pt x="254139" y="771321"/>
                </a:lnTo>
                <a:lnTo>
                  <a:pt x="309029" y="775119"/>
                </a:lnTo>
                <a:lnTo>
                  <a:pt x="362445" y="772502"/>
                </a:lnTo>
                <a:lnTo>
                  <a:pt x="411962" y="764717"/>
                </a:lnTo>
                <a:lnTo>
                  <a:pt x="457263" y="751878"/>
                </a:lnTo>
                <a:lnTo>
                  <a:pt x="497992" y="734072"/>
                </a:lnTo>
                <a:lnTo>
                  <a:pt x="533819" y="711403"/>
                </a:lnTo>
                <a:lnTo>
                  <a:pt x="570890" y="676414"/>
                </a:lnTo>
                <a:lnTo>
                  <a:pt x="598347" y="634504"/>
                </a:lnTo>
                <a:lnTo>
                  <a:pt x="606564" y="611301"/>
                </a:lnTo>
                <a:lnTo>
                  <a:pt x="615340" y="586574"/>
                </a:lnTo>
                <a:lnTo>
                  <a:pt x="621042" y="533565"/>
                </a:lnTo>
                <a:close/>
              </a:path>
              <a:path w="4041140" h="775970">
                <a:moveTo>
                  <a:pt x="1213688" y="548157"/>
                </a:moveTo>
                <a:lnTo>
                  <a:pt x="1195590" y="548157"/>
                </a:lnTo>
                <a:lnTo>
                  <a:pt x="1035151" y="548157"/>
                </a:lnTo>
                <a:lnTo>
                  <a:pt x="1031341" y="556234"/>
                </a:lnTo>
                <a:lnTo>
                  <a:pt x="1015161" y="580199"/>
                </a:lnTo>
                <a:lnTo>
                  <a:pt x="991336" y="600240"/>
                </a:lnTo>
                <a:lnTo>
                  <a:pt x="961669" y="613956"/>
                </a:lnTo>
                <a:lnTo>
                  <a:pt x="927976" y="618959"/>
                </a:lnTo>
                <a:lnTo>
                  <a:pt x="888098" y="611568"/>
                </a:lnTo>
                <a:lnTo>
                  <a:pt x="853097" y="591096"/>
                </a:lnTo>
                <a:lnTo>
                  <a:pt x="825258" y="559841"/>
                </a:lnTo>
                <a:lnTo>
                  <a:pt x="806869" y="520128"/>
                </a:lnTo>
                <a:lnTo>
                  <a:pt x="800214" y="474256"/>
                </a:lnTo>
                <a:lnTo>
                  <a:pt x="806894" y="427126"/>
                </a:lnTo>
                <a:lnTo>
                  <a:pt x="825322" y="386486"/>
                </a:lnTo>
                <a:lnTo>
                  <a:pt x="853186" y="354622"/>
                </a:lnTo>
                <a:lnTo>
                  <a:pt x="888174" y="333806"/>
                </a:lnTo>
                <a:lnTo>
                  <a:pt x="927976" y="326313"/>
                </a:lnTo>
                <a:lnTo>
                  <a:pt x="960831" y="331279"/>
                </a:lnTo>
                <a:lnTo>
                  <a:pt x="989977" y="344906"/>
                </a:lnTo>
                <a:lnTo>
                  <a:pt x="1013739" y="364756"/>
                </a:lnTo>
                <a:lnTo>
                  <a:pt x="1030465" y="388391"/>
                </a:lnTo>
                <a:lnTo>
                  <a:pt x="1034364" y="396036"/>
                </a:lnTo>
                <a:lnTo>
                  <a:pt x="1212672" y="396036"/>
                </a:lnTo>
                <a:lnTo>
                  <a:pt x="1192212" y="332016"/>
                </a:lnTo>
                <a:lnTo>
                  <a:pt x="1169784" y="290588"/>
                </a:lnTo>
                <a:lnTo>
                  <a:pt x="1141387" y="254596"/>
                </a:lnTo>
                <a:lnTo>
                  <a:pt x="1107528" y="224370"/>
                </a:lnTo>
                <a:lnTo>
                  <a:pt x="1068743" y="200279"/>
                </a:lnTo>
                <a:lnTo>
                  <a:pt x="1025537" y="182689"/>
                </a:lnTo>
                <a:lnTo>
                  <a:pt x="978446" y="171945"/>
                </a:lnTo>
                <a:lnTo>
                  <a:pt x="927976" y="168414"/>
                </a:lnTo>
                <a:lnTo>
                  <a:pt x="877265" y="172415"/>
                </a:lnTo>
                <a:lnTo>
                  <a:pt x="829843" y="184035"/>
                </a:lnTo>
                <a:lnTo>
                  <a:pt x="786231" y="202628"/>
                </a:lnTo>
                <a:lnTo>
                  <a:pt x="746937" y="227545"/>
                </a:lnTo>
                <a:lnTo>
                  <a:pt x="712457" y="258152"/>
                </a:lnTo>
                <a:lnTo>
                  <a:pt x="683247" y="293763"/>
                </a:lnTo>
                <a:lnTo>
                  <a:pt x="659726" y="333806"/>
                </a:lnTo>
                <a:lnTo>
                  <a:pt x="642429" y="377393"/>
                </a:lnTo>
                <a:lnTo>
                  <a:pt x="631710" y="424103"/>
                </a:lnTo>
                <a:lnTo>
                  <a:pt x="628040" y="473176"/>
                </a:lnTo>
                <a:lnTo>
                  <a:pt x="631710" y="522198"/>
                </a:lnTo>
                <a:lnTo>
                  <a:pt x="642442" y="568744"/>
                </a:lnTo>
                <a:lnTo>
                  <a:pt x="659777" y="612190"/>
                </a:lnTo>
                <a:lnTo>
                  <a:pt x="683285" y="651878"/>
                </a:lnTo>
                <a:lnTo>
                  <a:pt x="712533" y="687171"/>
                </a:lnTo>
                <a:lnTo>
                  <a:pt x="747014" y="717461"/>
                </a:lnTo>
                <a:lnTo>
                  <a:pt x="786307" y="742086"/>
                </a:lnTo>
                <a:lnTo>
                  <a:pt x="829906" y="760425"/>
                </a:lnTo>
                <a:lnTo>
                  <a:pt x="877290" y="771867"/>
                </a:lnTo>
                <a:lnTo>
                  <a:pt x="928446" y="775817"/>
                </a:lnTo>
                <a:lnTo>
                  <a:pt x="929398" y="775817"/>
                </a:lnTo>
                <a:lnTo>
                  <a:pt x="979919" y="772172"/>
                </a:lnTo>
                <a:lnTo>
                  <a:pt x="1027023" y="761415"/>
                </a:lnTo>
                <a:lnTo>
                  <a:pt x="1070190" y="743889"/>
                </a:lnTo>
                <a:lnTo>
                  <a:pt x="1108913" y="719899"/>
                </a:lnTo>
                <a:lnTo>
                  <a:pt x="1142682" y="689775"/>
                </a:lnTo>
                <a:lnTo>
                  <a:pt x="1170990" y="653821"/>
                </a:lnTo>
                <a:lnTo>
                  <a:pt x="1189761" y="618959"/>
                </a:lnTo>
                <a:lnTo>
                  <a:pt x="1193317" y="612355"/>
                </a:lnTo>
                <a:lnTo>
                  <a:pt x="1209167" y="565696"/>
                </a:lnTo>
                <a:lnTo>
                  <a:pt x="1210056" y="562229"/>
                </a:lnTo>
                <a:lnTo>
                  <a:pt x="1213688" y="548157"/>
                </a:lnTo>
                <a:close/>
              </a:path>
              <a:path w="4041140" h="775970">
                <a:moveTo>
                  <a:pt x="1751965" y="425958"/>
                </a:moveTo>
                <a:lnTo>
                  <a:pt x="1747647" y="371348"/>
                </a:lnTo>
                <a:lnTo>
                  <a:pt x="1734934" y="321665"/>
                </a:lnTo>
                <a:lnTo>
                  <a:pt x="1714284" y="277622"/>
                </a:lnTo>
                <a:lnTo>
                  <a:pt x="1686166" y="239966"/>
                </a:lnTo>
                <a:lnTo>
                  <a:pt x="1651177" y="209524"/>
                </a:lnTo>
                <a:lnTo>
                  <a:pt x="1610017" y="187032"/>
                </a:lnTo>
                <a:lnTo>
                  <a:pt x="1563446" y="173126"/>
                </a:lnTo>
                <a:lnTo>
                  <a:pt x="1512227" y="168389"/>
                </a:lnTo>
                <a:lnTo>
                  <a:pt x="1481670" y="170446"/>
                </a:lnTo>
                <a:lnTo>
                  <a:pt x="1452600" y="176441"/>
                </a:lnTo>
                <a:lnTo>
                  <a:pt x="1425143" y="186080"/>
                </a:lnTo>
                <a:lnTo>
                  <a:pt x="1399476" y="199047"/>
                </a:lnTo>
                <a:lnTo>
                  <a:pt x="1399476" y="49034"/>
                </a:lnTo>
                <a:lnTo>
                  <a:pt x="1228420" y="49034"/>
                </a:lnTo>
                <a:lnTo>
                  <a:pt x="1228420" y="762939"/>
                </a:lnTo>
                <a:lnTo>
                  <a:pt x="1399476" y="762939"/>
                </a:lnTo>
                <a:lnTo>
                  <a:pt x="1399476" y="425958"/>
                </a:lnTo>
                <a:lnTo>
                  <a:pt x="1406385" y="388569"/>
                </a:lnTo>
                <a:lnTo>
                  <a:pt x="1425143" y="360006"/>
                </a:lnTo>
                <a:lnTo>
                  <a:pt x="1454416" y="341668"/>
                </a:lnTo>
                <a:lnTo>
                  <a:pt x="1492872" y="334886"/>
                </a:lnTo>
                <a:lnTo>
                  <a:pt x="1520748" y="337769"/>
                </a:lnTo>
                <a:lnTo>
                  <a:pt x="1556486" y="355866"/>
                </a:lnTo>
                <a:lnTo>
                  <a:pt x="1579168" y="398945"/>
                </a:lnTo>
                <a:lnTo>
                  <a:pt x="1581962" y="425958"/>
                </a:lnTo>
                <a:lnTo>
                  <a:pt x="1581962" y="762939"/>
                </a:lnTo>
                <a:lnTo>
                  <a:pt x="1751965" y="762939"/>
                </a:lnTo>
                <a:lnTo>
                  <a:pt x="1751965" y="425958"/>
                </a:lnTo>
                <a:close/>
              </a:path>
              <a:path w="4041140" h="775970">
                <a:moveTo>
                  <a:pt x="2653271" y="429196"/>
                </a:moveTo>
                <a:lnTo>
                  <a:pt x="2648839" y="374700"/>
                </a:lnTo>
                <a:lnTo>
                  <a:pt x="2635694" y="324713"/>
                </a:lnTo>
                <a:lnTo>
                  <a:pt x="2614066" y="280098"/>
                </a:lnTo>
                <a:lnTo>
                  <a:pt x="2584246" y="241744"/>
                </a:lnTo>
                <a:lnTo>
                  <a:pt x="2546693" y="210616"/>
                </a:lnTo>
                <a:lnTo>
                  <a:pt x="2501950" y="187566"/>
                </a:lnTo>
                <a:lnTo>
                  <a:pt x="2450579" y="173266"/>
                </a:lnTo>
                <a:lnTo>
                  <a:pt x="2393111" y="168389"/>
                </a:lnTo>
                <a:lnTo>
                  <a:pt x="2342273" y="173304"/>
                </a:lnTo>
                <a:lnTo>
                  <a:pt x="2295385" y="187464"/>
                </a:lnTo>
                <a:lnTo>
                  <a:pt x="2253348" y="209969"/>
                </a:lnTo>
                <a:lnTo>
                  <a:pt x="2217089" y="239877"/>
                </a:lnTo>
                <a:lnTo>
                  <a:pt x="2181847" y="209905"/>
                </a:lnTo>
                <a:lnTo>
                  <a:pt x="2140191" y="187401"/>
                </a:lnTo>
                <a:lnTo>
                  <a:pt x="2092858" y="173266"/>
                </a:lnTo>
                <a:lnTo>
                  <a:pt x="2040585" y="168389"/>
                </a:lnTo>
                <a:lnTo>
                  <a:pt x="1983841" y="173456"/>
                </a:lnTo>
                <a:lnTo>
                  <a:pt x="1932533" y="188188"/>
                </a:lnTo>
                <a:lnTo>
                  <a:pt x="1887385" y="211747"/>
                </a:lnTo>
                <a:lnTo>
                  <a:pt x="1849132" y="243268"/>
                </a:lnTo>
                <a:lnTo>
                  <a:pt x="1818411" y="281787"/>
                </a:lnTo>
                <a:lnTo>
                  <a:pt x="1795843" y="326275"/>
                </a:lnTo>
                <a:lnTo>
                  <a:pt x="1781949" y="375754"/>
                </a:lnTo>
                <a:lnTo>
                  <a:pt x="1777250" y="429196"/>
                </a:lnTo>
                <a:lnTo>
                  <a:pt x="1777250" y="762939"/>
                </a:lnTo>
                <a:lnTo>
                  <a:pt x="1947240" y="762939"/>
                </a:lnTo>
                <a:lnTo>
                  <a:pt x="1947240" y="425958"/>
                </a:lnTo>
                <a:lnTo>
                  <a:pt x="1954136" y="388569"/>
                </a:lnTo>
                <a:lnTo>
                  <a:pt x="1972881" y="360006"/>
                </a:lnTo>
                <a:lnTo>
                  <a:pt x="2002142" y="341668"/>
                </a:lnTo>
                <a:lnTo>
                  <a:pt x="2040585" y="334886"/>
                </a:lnTo>
                <a:lnTo>
                  <a:pt x="2068753" y="337807"/>
                </a:lnTo>
                <a:lnTo>
                  <a:pt x="2104631" y="356082"/>
                </a:lnTo>
                <a:lnTo>
                  <a:pt x="2127008" y="399288"/>
                </a:lnTo>
                <a:lnTo>
                  <a:pt x="2129701" y="425958"/>
                </a:lnTo>
                <a:lnTo>
                  <a:pt x="2129701" y="762939"/>
                </a:lnTo>
                <a:lnTo>
                  <a:pt x="2299716" y="762939"/>
                </a:lnTo>
                <a:lnTo>
                  <a:pt x="2299716" y="425958"/>
                </a:lnTo>
                <a:lnTo>
                  <a:pt x="2306726" y="388645"/>
                </a:lnTo>
                <a:lnTo>
                  <a:pt x="2325751" y="360057"/>
                </a:lnTo>
                <a:lnTo>
                  <a:pt x="2355113" y="341655"/>
                </a:lnTo>
                <a:lnTo>
                  <a:pt x="2393111" y="334886"/>
                </a:lnTo>
                <a:lnTo>
                  <a:pt x="2421318" y="337820"/>
                </a:lnTo>
                <a:lnTo>
                  <a:pt x="2457500" y="356158"/>
                </a:lnTo>
                <a:lnTo>
                  <a:pt x="2480411" y="399427"/>
                </a:lnTo>
                <a:lnTo>
                  <a:pt x="2483269" y="425958"/>
                </a:lnTo>
                <a:lnTo>
                  <a:pt x="2483269" y="762939"/>
                </a:lnTo>
                <a:lnTo>
                  <a:pt x="2653271" y="762939"/>
                </a:lnTo>
                <a:lnTo>
                  <a:pt x="2653271" y="429196"/>
                </a:lnTo>
                <a:close/>
              </a:path>
              <a:path w="4041140" h="775970">
                <a:moveTo>
                  <a:pt x="2851175" y="182321"/>
                </a:moveTo>
                <a:lnTo>
                  <a:pt x="2681211" y="182321"/>
                </a:lnTo>
                <a:lnTo>
                  <a:pt x="2681211" y="762914"/>
                </a:lnTo>
                <a:lnTo>
                  <a:pt x="2851175" y="762914"/>
                </a:lnTo>
                <a:lnTo>
                  <a:pt x="2851175" y="182321"/>
                </a:lnTo>
                <a:close/>
              </a:path>
              <a:path w="4041140" h="775970">
                <a:moveTo>
                  <a:pt x="2851175" y="56591"/>
                </a:moveTo>
                <a:lnTo>
                  <a:pt x="2680106" y="56591"/>
                </a:lnTo>
                <a:lnTo>
                  <a:pt x="2680106" y="122631"/>
                </a:lnTo>
                <a:lnTo>
                  <a:pt x="2680106" y="136601"/>
                </a:lnTo>
                <a:lnTo>
                  <a:pt x="2680106" y="150571"/>
                </a:lnTo>
                <a:lnTo>
                  <a:pt x="2851175" y="150571"/>
                </a:lnTo>
                <a:lnTo>
                  <a:pt x="2851175" y="136601"/>
                </a:lnTo>
                <a:lnTo>
                  <a:pt x="2837129" y="136601"/>
                </a:lnTo>
                <a:lnTo>
                  <a:pt x="2837129" y="136321"/>
                </a:lnTo>
                <a:lnTo>
                  <a:pt x="2851175" y="136321"/>
                </a:lnTo>
                <a:lnTo>
                  <a:pt x="2851175" y="122631"/>
                </a:lnTo>
                <a:lnTo>
                  <a:pt x="2851175" y="122262"/>
                </a:lnTo>
                <a:lnTo>
                  <a:pt x="2851175" y="56591"/>
                </a:lnTo>
                <a:close/>
              </a:path>
              <a:path w="4041140" h="775970">
                <a:moveTo>
                  <a:pt x="3455530" y="548157"/>
                </a:moveTo>
                <a:lnTo>
                  <a:pt x="3437420" y="548157"/>
                </a:lnTo>
                <a:lnTo>
                  <a:pt x="3276993" y="548157"/>
                </a:lnTo>
                <a:lnTo>
                  <a:pt x="3273209" y="556183"/>
                </a:lnTo>
                <a:lnTo>
                  <a:pt x="3257016" y="580174"/>
                </a:lnTo>
                <a:lnTo>
                  <a:pt x="3233178" y="600227"/>
                </a:lnTo>
                <a:lnTo>
                  <a:pt x="3203524" y="613956"/>
                </a:lnTo>
                <a:lnTo>
                  <a:pt x="3169856" y="618959"/>
                </a:lnTo>
                <a:lnTo>
                  <a:pt x="3129965" y="611568"/>
                </a:lnTo>
                <a:lnTo>
                  <a:pt x="3094952" y="591083"/>
                </a:lnTo>
                <a:lnTo>
                  <a:pt x="3067126" y="559841"/>
                </a:lnTo>
                <a:lnTo>
                  <a:pt x="3048736" y="520128"/>
                </a:lnTo>
                <a:lnTo>
                  <a:pt x="3042094" y="474256"/>
                </a:lnTo>
                <a:lnTo>
                  <a:pt x="3048787" y="427126"/>
                </a:lnTo>
                <a:lnTo>
                  <a:pt x="3067202" y="386486"/>
                </a:lnTo>
                <a:lnTo>
                  <a:pt x="3095066" y="354622"/>
                </a:lnTo>
                <a:lnTo>
                  <a:pt x="3130042" y="333806"/>
                </a:lnTo>
                <a:lnTo>
                  <a:pt x="3169856" y="326313"/>
                </a:lnTo>
                <a:lnTo>
                  <a:pt x="3202698" y="331279"/>
                </a:lnTo>
                <a:lnTo>
                  <a:pt x="3231845" y="344906"/>
                </a:lnTo>
                <a:lnTo>
                  <a:pt x="3255594" y="364756"/>
                </a:lnTo>
                <a:lnTo>
                  <a:pt x="3272307" y="388391"/>
                </a:lnTo>
                <a:lnTo>
                  <a:pt x="3276206" y="396036"/>
                </a:lnTo>
                <a:lnTo>
                  <a:pt x="3454565" y="396036"/>
                </a:lnTo>
                <a:lnTo>
                  <a:pt x="3434067" y="332016"/>
                </a:lnTo>
                <a:lnTo>
                  <a:pt x="3411639" y="290588"/>
                </a:lnTo>
                <a:lnTo>
                  <a:pt x="3383242" y="254596"/>
                </a:lnTo>
                <a:lnTo>
                  <a:pt x="3349383" y="224370"/>
                </a:lnTo>
                <a:lnTo>
                  <a:pt x="3310598" y="200279"/>
                </a:lnTo>
                <a:lnTo>
                  <a:pt x="3267405" y="182689"/>
                </a:lnTo>
                <a:lnTo>
                  <a:pt x="3220313" y="171945"/>
                </a:lnTo>
                <a:lnTo>
                  <a:pt x="3169856" y="168414"/>
                </a:lnTo>
                <a:lnTo>
                  <a:pt x="3119145" y="172415"/>
                </a:lnTo>
                <a:lnTo>
                  <a:pt x="3071723" y="184023"/>
                </a:lnTo>
                <a:lnTo>
                  <a:pt x="3028099" y="202615"/>
                </a:lnTo>
                <a:lnTo>
                  <a:pt x="2988792" y="227533"/>
                </a:lnTo>
                <a:lnTo>
                  <a:pt x="2954299" y="258152"/>
                </a:lnTo>
                <a:lnTo>
                  <a:pt x="2925089" y="293763"/>
                </a:lnTo>
                <a:lnTo>
                  <a:pt x="2901581" y="333806"/>
                </a:lnTo>
                <a:lnTo>
                  <a:pt x="2884297" y="377393"/>
                </a:lnTo>
                <a:lnTo>
                  <a:pt x="2873591" y="424103"/>
                </a:lnTo>
                <a:lnTo>
                  <a:pt x="2869920" y="473176"/>
                </a:lnTo>
                <a:lnTo>
                  <a:pt x="2873591" y="522198"/>
                </a:lnTo>
                <a:lnTo>
                  <a:pt x="2884309" y="568744"/>
                </a:lnTo>
                <a:lnTo>
                  <a:pt x="2901619" y="612190"/>
                </a:lnTo>
                <a:lnTo>
                  <a:pt x="2925114" y="651878"/>
                </a:lnTo>
                <a:lnTo>
                  <a:pt x="2954350" y="687171"/>
                </a:lnTo>
                <a:lnTo>
                  <a:pt x="2988856" y="717461"/>
                </a:lnTo>
                <a:lnTo>
                  <a:pt x="3028162" y="742086"/>
                </a:lnTo>
                <a:lnTo>
                  <a:pt x="3071774" y="760425"/>
                </a:lnTo>
                <a:lnTo>
                  <a:pt x="3119170" y="771867"/>
                </a:lnTo>
                <a:lnTo>
                  <a:pt x="3169856" y="775792"/>
                </a:lnTo>
                <a:lnTo>
                  <a:pt x="3171266" y="775792"/>
                </a:lnTo>
                <a:lnTo>
                  <a:pt x="3221799" y="772147"/>
                </a:lnTo>
                <a:lnTo>
                  <a:pt x="3268891" y="761403"/>
                </a:lnTo>
                <a:lnTo>
                  <a:pt x="3312071" y="743889"/>
                </a:lnTo>
                <a:lnTo>
                  <a:pt x="3350793" y="719899"/>
                </a:lnTo>
                <a:lnTo>
                  <a:pt x="3384562" y="689775"/>
                </a:lnTo>
                <a:lnTo>
                  <a:pt x="3412871" y="653821"/>
                </a:lnTo>
                <a:lnTo>
                  <a:pt x="3431641" y="618959"/>
                </a:lnTo>
                <a:lnTo>
                  <a:pt x="3435210" y="612355"/>
                </a:lnTo>
                <a:lnTo>
                  <a:pt x="3451047" y="565696"/>
                </a:lnTo>
                <a:lnTo>
                  <a:pt x="3451936" y="562229"/>
                </a:lnTo>
                <a:lnTo>
                  <a:pt x="3455530" y="548157"/>
                </a:lnTo>
                <a:close/>
              </a:path>
              <a:path w="4041140" h="775970">
                <a:moveTo>
                  <a:pt x="4041063" y="762939"/>
                </a:moveTo>
                <a:lnTo>
                  <a:pt x="3814902" y="413702"/>
                </a:lnTo>
                <a:lnTo>
                  <a:pt x="4036276" y="182346"/>
                </a:lnTo>
                <a:lnTo>
                  <a:pt x="3801516" y="182346"/>
                </a:lnTo>
                <a:lnTo>
                  <a:pt x="3640277" y="360464"/>
                </a:lnTo>
                <a:lnTo>
                  <a:pt x="3640277" y="49060"/>
                </a:lnTo>
                <a:lnTo>
                  <a:pt x="3470287" y="49060"/>
                </a:lnTo>
                <a:lnTo>
                  <a:pt x="3470287" y="762939"/>
                </a:lnTo>
                <a:lnTo>
                  <a:pt x="3640277" y="762939"/>
                </a:lnTo>
                <a:lnTo>
                  <a:pt x="3640277" y="595718"/>
                </a:lnTo>
                <a:lnTo>
                  <a:pt x="3694519" y="539178"/>
                </a:lnTo>
                <a:lnTo>
                  <a:pt x="3826637" y="762939"/>
                </a:lnTo>
                <a:lnTo>
                  <a:pt x="4041063" y="762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516761" y="3826042"/>
            <a:ext cx="1414145" cy="314960"/>
            <a:chOff x="1516761" y="3826042"/>
            <a:chExt cx="1414145" cy="314960"/>
          </a:xfrm>
        </p:grpSpPr>
        <p:sp>
          <p:nvSpPr>
            <p:cNvPr id="6" name="object 6"/>
            <p:cNvSpPr/>
            <p:nvPr/>
          </p:nvSpPr>
          <p:spPr>
            <a:xfrm>
              <a:off x="1516761" y="3839349"/>
              <a:ext cx="238125" cy="301625"/>
            </a:xfrm>
            <a:custGeom>
              <a:avLst/>
              <a:gdLst/>
              <a:ahLst/>
              <a:cxnLst/>
              <a:rect l="l" t="t" r="r" b="b"/>
              <a:pathLst>
                <a:path w="238125" h="301625">
                  <a:moveTo>
                    <a:pt x="118135" y="0"/>
                  </a:moveTo>
                  <a:lnTo>
                    <a:pt x="72348" y="6169"/>
                  </a:lnTo>
                  <a:lnTo>
                    <a:pt x="37330" y="23453"/>
                  </a:lnTo>
                  <a:lnTo>
                    <a:pt x="14949" y="50020"/>
                  </a:lnTo>
                  <a:lnTo>
                    <a:pt x="7073" y="84035"/>
                  </a:lnTo>
                  <a:lnTo>
                    <a:pt x="16355" y="122489"/>
                  </a:lnTo>
                  <a:lnTo>
                    <a:pt x="40767" y="147454"/>
                  </a:lnTo>
                  <a:lnTo>
                    <a:pt x="75160" y="162754"/>
                  </a:lnTo>
                  <a:lnTo>
                    <a:pt x="147504" y="180250"/>
                  </a:lnTo>
                  <a:lnTo>
                    <a:pt x="168452" y="189193"/>
                  </a:lnTo>
                  <a:lnTo>
                    <a:pt x="179418" y="199624"/>
                  </a:lnTo>
                  <a:lnTo>
                    <a:pt x="182587" y="212128"/>
                  </a:lnTo>
                  <a:lnTo>
                    <a:pt x="176960" y="229750"/>
                  </a:lnTo>
                  <a:lnTo>
                    <a:pt x="162210" y="241761"/>
                  </a:lnTo>
                  <a:lnTo>
                    <a:pt x="141536" y="248627"/>
                  </a:lnTo>
                  <a:lnTo>
                    <a:pt x="118135" y="250812"/>
                  </a:lnTo>
                  <a:lnTo>
                    <a:pt x="95969" y="247741"/>
                  </a:lnTo>
                  <a:lnTo>
                    <a:pt x="75598" y="238429"/>
                  </a:lnTo>
                  <a:lnTo>
                    <a:pt x="60687" y="222726"/>
                  </a:lnTo>
                  <a:lnTo>
                    <a:pt x="54902" y="200482"/>
                  </a:lnTo>
                  <a:lnTo>
                    <a:pt x="0" y="200482"/>
                  </a:lnTo>
                  <a:lnTo>
                    <a:pt x="10502" y="245504"/>
                  </a:lnTo>
                  <a:lnTo>
                    <a:pt x="37850" y="276847"/>
                  </a:lnTo>
                  <a:lnTo>
                    <a:pt x="75807" y="295169"/>
                  </a:lnTo>
                  <a:lnTo>
                    <a:pt x="118135" y="301129"/>
                  </a:lnTo>
                  <a:lnTo>
                    <a:pt x="167486" y="294799"/>
                  </a:lnTo>
                  <a:lnTo>
                    <a:pt x="205108" y="276693"/>
                  </a:lnTo>
                  <a:lnTo>
                    <a:pt x="229084" y="248135"/>
                  </a:lnTo>
                  <a:lnTo>
                    <a:pt x="237502" y="210451"/>
                  </a:lnTo>
                  <a:lnTo>
                    <a:pt x="229671" y="173425"/>
                  </a:lnTo>
                  <a:lnTo>
                    <a:pt x="207295" y="148531"/>
                  </a:lnTo>
                  <a:lnTo>
                    <a:pt x="172051" y="132140"/>
                  </a:lnTo>
                  <a:lnTo>
                    <a:pt x="125615" y="120624"/>
                  </a:lnTo>
                  <a:lnTo>
                    <a:pt x="97069" y="113910"/>
                  </a:lnTo>
                  <a:lnTo>
                    <a:pt x="77260" y="106579"/>
                  </a:lnTo>
                  <a:lnTo>
                    <a:pt x="65718" y="97223"/>
                  </a:lnTo>
                  <a:lnTo>
                    <a:pt x="61976" y="84429"/>
                  </a:lnTo>
                  <a:lnTo>
                    <a:pt x="66655" y="69938"/>
                  </a:lnTo>
                  <a:lnTo>
                    <a:pt x="79135" y="59542"/>
                  </a:lnTo>
                  <a:lnTo>
                    <a:pt x="97075" y="53277"/>
                  </a:lnTo>
                  <a:lnTo>
                    <a:pt x="118135" y="51181"/>
                  </a:lnTo>
                  <a:lnTo>
                    <a:pt x="141576" y="54492"/>
                  </a:lnTo>
                  <a:lnTo>
                    <a:pt x="159096" y="63649"/>
                  </a:lnTo>
                  <a:lnTo>
                    <a:pt x="170066" y="77487"/>
                  </a:lnTo>
                  <a:lnTo>
                    <a:pt x="173863" y="94843"/>
                  </a:lnTo>
                  <a:lnTo>
                    <a:pt x="228765" y="94843"/>
                  </a:lnTo>
                  <a:lnTo>
                    <a:pt x="222182" y="60720"/>
                  </a:lnTo>
                  <a:lnTo>
                    <a:pt x="201991" y="30262"/>
                  </a:lnTo>
                  <a:lnTo>
                    <a:pt x="167530" y="8384"/>
                  </a:lnTo>
                  <a:lnTo>
                    <a:pt x="1181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2837" y="3915866"/>
              <a:ext cx="214185" cy="2246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2689" y="3915873"/>
              <a:ext cx="337671" cy="22376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362333" y="3866806"/>
              <a:ext cx="121920" cy="268605"/>
            </a:xfrm>
            <a:custGeom>
              <a:avLst/>
              <a:gdLst/>
              <a:ahLst/>
              <a:cxnLst/>
              <a:rect l="l" t="t" r="r" b="b"/>
              <a:pathLst>
                <a:path w="121919" h="268604">
                  <a:moveTo>
                    <a:pt x="80683" y="0"/>
                  </a:moveTo>
                  <a:lnTo>
                    <a:pt x="25780" y="0"/>
                  </a:lnTo>
                  <a:lnTo>
                    <a:pt x="25780" y="54483"/>
                  </a:lnTo>
                  <a:lnTo>
                    <a:pt x="0" y="54483"/>
                  </a:lnTo>
                  <a:lnTo>
                    <a:pt x="0" y="103136"/>
                  </a:lnTo>
                  <a:lnTo>
                    <a:pt x="25780" y="103136"/>
                  </a:lnTo>
                  <a:lnTo>
                    <a:pt x="25780" y="178409"/>
                  </a:lnTo>
                  <a:lnTo>
                    <a:pt x="31961" y="218132"/>
                  </a:lnTo>
                  <a:lnTo>
                    <a:pt x="50268" y="247830"/>
                  </a:lnTo>
                  <a:lnTo>
                    <a:pt x="80350" y="265284"/>
                  </a:lnTo>
                  <a:lnTo>
                    <a:pt x="121856" y="268274"/>
                  </a:lnTo>
                  <a:lnTo>
                    <a:pt x="121856" y="218338"/>
                  </a:lnTo>
                  <a:lnTo>
                    <a:pt x="103844" y="217089"/>
                  </a:lnTo>
                  <a:lnTo>
                    <a:pt x="90978" y="210450"/>
                  </a:lnTo>
                  <a:lnTo>
                    <a:pt x="83257" y="197884"/>
                  </a:lnTo>
                  <a:lnTo>
                    <a:pt x="80683" y="178854"/>
                  </a:lnTo>
                  <a:lnTo>
                    <a:pt x="80683" y="103136"/>
                  </a:lnTo>
                  <a:lnTo>
                    <a:pt x="119367" y="103136"/>
                  </a:lnTo>
                  <a:lnTo>
                    <a:pt x="119367" y="54483"/>
                  </a:lnTo>
                  <a:lnTo>
                    <a:pt x="80683" y="54483"/>
                  </a:lnTo>
                  <a:lnTo>
                    <a:pt x="806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9043" y="3915866"/>
              <a:ext cx="214198" cy="22461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38903" y="3826042"/>
              <a:ext cx="191770" cy="309880"/>
            </a:xfrm>
            <a:custGeom>
              <a:avLst/>
              <a:gdLst/>
              <a:ahLst/>
              <a:cxnLst/>
              <a:rect l="l" t="t" r="r" b="b"/>
              <a:pathLst>
                <a:path w="191769" h="309879">
                  <a:moveTo>
                    <a:pt x="55333" y="0"/>
                  </a:moveTo>
                  <a:lnTo>
                    <a:pt x="0" y="0"/>
                  </a:lnTo>
                  <a:lnTo>
                    <a:pt x="0" y="309448"/>
                  </a:lnTo>
                  <a:lnTo>
                    <a:pt x="55333" y="309448"/>
                  </a:lnTo>
                  <a:lnTo>
                    <a:pt x="55333" y="184264"/>
                  </a:lnTo>
                  <a:lnTo>
                    <a:pt x="58380" y="167714"/>
                  </a:lnTo>
                  <a:lnTo>
                    <a:pt x="66922" y="154832"/>
                  </a:lnTo>
                  <a:lnTo>
                    <a:pt x="80065" y="146473"/>
                  </a:lnTo>
                  <a:lnTo>
                    <a:pt x="96913" y="143497"/>
                  </a:lnTo>
                  <a:lnTo>
                    <a:pt x="118250" y="148109"/>
                  </a:lnTo>
                  <a:lnTo>
                    <a:pt x="130298" y="159194"/>
                  </a:lnTo>
                  <a:lnTo>
                    <a:pt x="135636" y="172622"/>
                  </a:lnTo>
                  <a:lnTo>
                    <a:pt x="136842" y="184264"/>
                  </a:lnTo>
                  <a:lnTo>
                    <a:pt x="136842" y="309448"/>
                  </a:lnTo>
                  <a:lnTo>
                    <a:pt x="191744" y="309448"/>
                  </a:lnTo>
                  <a:lnTo>
                    <a:pt x="191744" y="184264"/>
                  </a:lnTo>
                  <a:lnTo>
                    <a:pt x="185467" y="145644"/>
                  </a:lnTo>
                  <a:lnTo>
                    <a:pt x="167727" y="115833"/>
                  </a:lnTo>
                  <a:lnTo>
                    <a:pt x="140164" y="96628"/>
                  </a:lnTo>
                  <a:lnTo>
                    <a:pt x="104419" y="89827"/>
                  </a:lnTo>
                  <a:lnTo>
                    <a:pt x="90775" y="90967"/>
                  </a:lnTo>
                  <a:lnTo>
                    <a:pt x="77995" y="94254"/>
                  </a:lnTo>
                  <a:lnTo>
                    <a:pt x="66155" y="99487"/>
                  </a:lnTo>
                  <a:lnTo>
                    <a:pt x="55333" y="106464"/>
                  </a:lnTo>
                  <a:lnTo>
                    <a:pt x="553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3075636" y="3839342"/>
            <a:ext cx="255904" cy="301625"/>
          </a:xfrm>
          <a:custGeom>
            <a:avLst/>
            <a:gdLst/>
            <a:ahLst/>
            <a:cxnLst/>
            <a:rect l="l" t="t" r="r" b="b"/>
            <a:pathLst>
              <a:path w="255904" h="301625">
                <a:moveTo>
                  <a:pt x="105638" y="0"/>
                </a:moveTo>
                <a:lnTo>
                  <a:pt x="76671" y="5362"/>
                </a:lnTo>
                <a:lnTo>
                  <a:pt x="53905" y="20123"/>
                </a:lnTo>
                <a:lnTo>
                  <a:pt x="39015" y="42294"/>
                </a:lnTo>
                <a:lnTo>
                  <a:pt x="33680" y="69888"/>
                </a:lnTo>
                <a:lnTo>
                  <a:pt x="34928" y="83415"/>
                </a:lnTo>
                <a:lnTo>
                  <a:pt x="38671" y="96977"/>
                </a:lnTo>
                <a:lnTo>
                  <a:pt x="44910" y="110300"/>
                </a:lnTo>
                <a:lnTo>
                  <a:pt x="53644" y="123113"/>
                </a:lnTo>
                <a:lnTo>
                  <a:pt x="56146" y="126022"/>
                </a:lnTo>
                <a:lnTo>
                  <a:pt x="35613" y="140320"/>
                </a:lnTo>
                <a:lnTo>
                  <a:pt x="17619" y="158945"/>
                </a:lnTo>
                <a:lnTo>
                  <a:pt x="4852" y="182005"/>
                </a:lnTo>
                <a:lnTo>
                  <a:pt x="0" y="209613"/>
                </a:lnTo>
                <a:lnTo>
                  <a:pt x="8188" y="246208"/>
                </a:lnTo>
                <a:lnTo>
                  <a:pt x="30568" y="275194"/>
                </a:lnTo>
                <a:lnTo>
                  <a:pt x="63865" y="294272"/>
                </a:lnTo>
                <a:lnTo>
                  <a:pt x="104800" y="301142"/>
                </a:lnTo>
                <a:lnTo>
                  <a:pt x="126850" y="299827"/>
                </a:lnTo>
                <a:lnTo>
                  <a:pt x="146400" y="295935"/>
                </a:lnTo>
                <a:lnTo>
                  <a:pt x="163763" y="289548"/>
                </a:lnTo>
                <a:lnTo>
                  <a:pt x="179247" y="280746"/>
                </a:lnTo>
                <a:lnTo>
                  <a:pt x="243094" y="280746"/>
                </a:lnTo>
                <a:lnTo>
                  <a:pt x="220565" y="252476"/>
                </a:lnTo>
                <a:lnTo>
                  <a:pt x="104800" y="252476"/>
                </a:lnTo>
                <a:lnTo>
                  <a:pt x="83850" y="249172"/>
                </a:lnTo>
                <a:lnTo>
                  <a:pt x="66957" y="240093"/>
                </a:lnTo>
                <a:lnTo>
                  <a:pt x="55679" y="226490"/>
                </a:lnTo>
                <a:lnTo>
                  <a:pt x="51574" y="209613"/>
                </a:lnTo>
                <a:lnTo>
                  <a:pt x="53205" y="197478"/>
                </a:lnTo>
                <a:lnTo>
                  <a:pt x="58696" y="185458"/>
                </a:lnTo>
                <a:lnTo>
                  <a:pt x="68944" y="173666"/>
                </a:lnTo>
                <a:lnTo>
                  <a:pt x="84848" y="162217"/>
                </a:lnTo>
                <a:lnTo>
                  <a:pt x="148502" y="162217"/>
                </a:lnTo>
                <a:lnTo>
                  <a:pt x="128511" y="137274"/>
                </a:lnTo>
                <a:lnTo>
                  <a:pt x="146908" y="124395"/>
                </a:lnTo>
                <a:lnTo>
                  <a:pt x="161837" y="108826"/>
                </a:lnTo>
                <a:lnTo>
                  <a:pt x="166072" y="101092"/>
                </a:lnTo>
                <a:lnTo>
                  <a:pt x="99821" y="101092"/>
                </a:lnTo>
                <a:lnTo>
                  <a:pt x="96900" y="97751"/>
                </a:lnTo>
                <a:lnTo>
                  <a:pt x="91725" y="90911"/>
                </a:lnTo>
                <a:lnTo>
                  <a:pt x="87645" y="83918"/>
                </a:lnTo>
                <a:lnTo>
                  <a:pt x="84970" y="76463"/>
                </a:lnTo>
                <a:lnTo>
                  <a:pt x="84010" y="68237"/>
                </a:lnTo>
                <a:lnTo>
                  <a:pt x="85629" y="59109"/>
                </a:lnTo>
                <a:lnTo>
                  <a:pt x="90095" y="52006"/>
                </a:lnTo>
                <a:lnTo>
                  <a:pt x="96821" y="47398"/>
                </a:lnTo>
                <a:lnTo>
                  <a:pt x="105219" y="45758"/>
                </a:lnTo>
                <a:lnTo>
                  <a:pt x="171045" y="45758"/>
                </a:lnTo>
                <a:lnTo>
                  <a:pt x="170328" y="41951"/>
                </a:lnTo>
                <a:lnTo>
                  <a:pt x="155863" y="19919"/>
                </a:lnTo>
                <a:lnTo>
                  <a:pt x="133755" y="5298"/>
                </a:lnTo>
                <a:lnTo>
                  <a:pt x="105638" y="0"/>
                </a:lnTo>
                <a:close/>
              </a:path>
              <a:path w="255904" h="301625">
                <a:moveTo>
                  <a:pt x="243094" y="280746"/>
                </a:moveTo>
                <a:lnTo>
                  <a:pt x="179247" y="280746"/>
                </a:lnTo>
                <a:lnTo>
                  <a:pt x="191731" y="296151"/>
                </a:lnTo>
                <a:lnTo>
                  <a:pt x="255371" y="296151"/>
                </a:lnTo>
                <a:lnTo>
                  <a:pt x="243094" y="280746"/>
                </a:lnTo>
                <a:close/>
              </a:path>
              <a:path w="255904" h="301625">
                <a:moveTo>
                  <a:pt x="148502" y="162217"/>
                </a:moveTo>
                <a:lnTo>
                  <a:pt x="84848" y="162217"/>
                </a:lnTo>
                <a:lnTo>
                  <a:pt x="148056" y="241668"/>
                </a:lnTo>
                <a:lnTo>
                  <a:pt x="138958" y="246341"/>
                </a:lnTo>
                <a:lnTo>
                  <a:pt x="128924" y="249724"/>
                </a:lnTo>
                <a:lnTo>
                  <a:pt x="117642" y="251782"/>
                </a:lnTo>
                <a:lnTo>
                  <a:pt x="104800" y="252476"/>
                </a:lnTo>
                <a:lnTo>
                  <a:pt x="220565" y="252476"/>
                </a:lnTo>
                <a:lnTo>
                  <a:pt x="214604" y="244995"/>
                </a:lnTo>
                <a:lnTo>
                  <a:pt x="224274" y="224680"/>
                </a:lnTo>
                <a:lnTo>
                  <a:pt x="230693" y="202145"/>
                </a:lnTo>
                <a:lnTo>
                  <a:pt x="180505" y="202145"/>
                </a:lnTo>
                <a:lnTo>
                  <a:pt x="148502" y="162217"/>
                </a:lnTo>
                <a:close/>
              </a:path>
              <a:path w="255904" h="301625">
                <a:moveTo>
                  <a:pt x="234568" y="150583"/>
                </a:moveTo>
                <a:lnTo>
                  <a:pt x="185483" y="150583"/>
                </a:lnTo>
                <a:lnTo>
                  <a:pt x="185709" y="165009"/>
                </a:lnTo>
                <a:lnTo>
                  <a:pt x="185032" y="178384"/>
                </a:lnTo>
                <a:lnTo>
                  <a:pt x="183336" y="190749"/>
                </a:lnTo>
                <a:lnTo>
                  <a:pt x="180505" y="202145"/>
                </a:lnTo>
                <a:lnTo>
                  <a:pt x="230693" y="202145"/>
                </a:lnTo>
                <a:lnTo>
                  <a:pt x="230825" y="201680"/>
                </a:lnTo>
                <a:lnTo>
                  <a:pt x="234257" y="176735"/>
                </a:lnTo>
                <a:lnTo>
                  <a:pt x="234568" y="150583"/>
                </a:lnTo>
                <a:close/>
              </a:path>
              <a:path w="255904" h="301625">
                <a:moveTo>
                  <a:pt x="171045" y="45758"/>
                </a:moveTo>
                <a:lnTo>
                  <a:pt x="105219" y="45758"/>
                </a:lnTo>
                <a:lnTo>
                  <a:pt x="113731" y="47246"/>
                </a:lnTo>
                <a:lnTo>
                  <a:pt x="120297" y="51427"/>
                </a:lnTo>
                <a:lnTo>
                  <a:pt x="124525" y="57872"/>
                </a:lnTo>
                <a:lnTo>
                  <a:pt x="126022" y="66154"/>
                </a:lnTo>
                <a:lnTo>
                  <a:pt x="124383" y="75929"/>
                </a:lnTo>
                <a:lnTo>
                  <a:pt x="119470" y="84856"/>
                </a:lnTo>
                <a:lnTo>
                  <a:pt x="111282" y="93166"/>
                </a:lnTo>
                <a:lnTo>
                  <a:pt x="99821" y="101092"/>
                </a:lnTo>
                <a:lnTo>
                  <a:pt x="166072" y="101092"/>
                </a:lnTo>
                <a:lnTo>
                  <a:pt x="171854" y="90532"/>
                </a:lnTo>
                <a:lnTo>
                  <a:pt x="175513" y="69481"/>
                </a:lnTo>
                <a:lnTo>
                  <a:pt x="171045" y="457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470964" y="3846824"/>
            <a:ext cx="827405" cy="294005"/>
            <a:chOff x="3470964" y="3846824"/>
            <a:chExt cx="827405" cy="294005"/>
          </a:xfrm>
        </p:grpSpPr>
        <p:sp>
          <p:nvSpPr>
            <p:cNvPr id="14" name="object 14"/>
            <p:cNvSpPr/>
            <p:nvPr/>
          </p:nvSpPr>
          <p:spPr>
            <a:xfrm>
              <a:off x="3470964" y="3846824"/>
              <a:ext cx="237490" cy="288925"/>
            </a:xfrm>
            <a:custGeom>
              <a:avLst/>
              <a:gdLst/>
              <a:ahLst/>
              <a:cxnLst/>
              <a:rect l="l" t="t" r="r" b="b"/>
              <a:pathLst>
                <a:path w="237489" h="288925">
                  <a:moveTo>
                    <a:pt x="106908" y="0"/>
                  </a:moveTo>
                  <a:lnTo>
                    <a:pt x="0" y="0"/>
                  </a:lnTo>
                  <a:lnTo>
                    <a:pt x="0" y="288670"/>
                  </a:lnTo>
                  <a:lnTo>
                    <a:pt x="106908" y="288670"/>
                  </a:lnTo>
                  <a:lnTo>
                    <a:pt x="150774" y="282126"/>
                  </a:lnTo>
                  <a:lnTo>
                    <a:pt x="186845" y="263264"/>
                  </a:lnTo>
                  <a:lnTo>
                    <a:pt x="210135" y="237515"/>
                  </a:lnTo>
                  <a:lnTo>
                    <a:pt x="54889" y="237515"/>
                  </a:lnTo>
                  <a:lnTo>
                    <a:pt x="54889" y="51180"/>
                  </a:lnTo>
                  <a:lnTo>
                    <a:pt x="210850" y="51180"/>
                  </a:lnTo>
                  <a:lnTo>
                    <a:pt x="187399" y="25174"/>
                  </a:lnTo>
                  <a:lnTo>
                    <a:pt x="151266" y="6466"/>
                  </a:lnTo>
                  <a:lnTo>
                    <a:pt x="106908" y="0"/>
                  </a:lnTo>
                  <a:close/>
                </a:path>
                <a:path w="237489" h="288925">
                  <a:moveTo>
                    <a:pt x="210850" y="51180"/>
                  </a:moveTo>
                  <a:lnTo>
                    <a:pt x="106908" y="51180"/>
                  </a:lnTo>
                  <a:lnTo>
                    <a:pt x="144800" y="59703"/>
                  </a:lnTo>
                  <a:lnTo>
                    <a:pt x="167771" y="81635"/>
                  </a:lnTo>
                  <a:lnTo>
                    <a:pt x="179130" y="111520"/>
                  </a:lnTo>
                  <a:lnTo>
                    <a:pt x="182181" y="143903"/>
                  </a:lnTo>
                  <a:lnTo>
                    <a:pt x="179603" y="173275"/>
                  </a:lnTo>
                  <a:lnTo>
                    <a:pt x="169033" y="203815"/>
                  </a:lnTo>
                  <a:lnTo>
                    <a:pt x="146219" y="227803"/>
                  </a:lnTo>
                  <a:lnTo>
                    <a:pt x="106908" y="237515"/>
                  </a:lnTo>
                  <a:lnTo>
                    <a:pt x="210135" y="237515"/>
                  </a:lnTo>
                  <a:lnTo>
                    <a:pt x="214000" y="233241"/>
                  </a:lnTo>
                  <a:lnTo>
                    <a:pt x="231116" y="193217"/>
                  </a:lnTo>
                  <a:lnTo>
                    <a:pt x="237070" y="144348"/>
                  </a:lnTo>
                  <a:lnTo>
                    <a:pt x="231239" y="95154"/>
                  </a:lnTo>
                  <a:lnTo>
                    <a:pt x="214369" y="55083"/>
                  </a:lnTo>
                  <a:lnTo>
                    <a:pt x="210850" y="511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4132" y="3915869"/>
              <a:ext cx="217500" cy="2246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9784" y="3915869"/>
              <a:ext cx="191325" cy="21962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176013" y="3866805"/>
              <a:ext cx="121920" cy="268605"/>
            </a:xfrm>
            <a:custGeom>
              <a:avLst/>
              <a:gdLst/>
              <a:ahLst/>
              <a:cxnLst/>
              <a:rect l="l" t="t" r="r" b="b"/>
              <a:pathLst>
                <a:path w="121920" h="268604">
                  <a:moveTo>
                    <a:pt x="80670" y="0"/>
                  </a:moveTo>
                  <a:lnTo>
                    <a:pt x="25780" y="0"/>
                  </a:lnTo>
                  <a:lnTo>
                    <a:pt x="25780" y="54483"/>
                  </a:lnTo>
                  <a:lnTo>
                    <a:pt x="0" y="54483"/>
                  </a:lnTo>
                  <a:lnTo>
                    <a:pt x="0" y="103136"/>
                  </a:lnTo>
                  <a:lnTo>
                    <a:pt x="25780" y="103136"/>
                  </a:lnTo>
                  <a:lnTo>
                    <a:pt x="25780" y="178409"/>
                  </a:lnTo>
                  <a:lnTo>
                    <a:pt x="31959" y="218132"/>
                  </a:lnTo>
                  <a:lnTo>
                    <a:pt x="50261" y="247830"/>
                  </a:lnTo>
                  <a:lnTo>
                    <a:pt x="80339" y="265284"/>
                  </a:lnTo>
                  <a:lnTo>
                    <a:pt x="121843" y="268274"/>
                  </a:lnTo>
                  <a:lnTo>
                    <a:pt x="121843" y="218338"/>
                  </a:lnTo>
                  <a:lnTo>
                    <a:pt x="103837" y="217089"/>
                  </a:lnTo>
                  <a:lnTo>
                    <a:pt x="90970" y="210450"/>
                  </a:lnTo>
                  <a:lnTo>
                    <a:pt x="83246" y="197884"/>
                  </a:lnTo>
                  <a:lnTo>
                    <a:pt x="80670" y="178854"/>
                  </a:lnTo>
                  <a:lnTo>
                    <a:pt x="80670" y="103136"/>
                  </a:lnTo>
                  <a:lnTo>
                    <a:pt x="119354" y="103136"/>
                  </a:lnTo>
                  <a:lnTo>
                    <a:pt x="119354" y="54483"/>
                  </a:lnTo>
                  <a:lnTo>
                    <a:pt x="80670" y="54483"/>
                  </a:lnTo>
                  <a:lnTo>
                    <a:pt x="806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414601" y="3846823"/>
            <a:ext cx="1113790" cy="294005"/>
            <a:chOff x="4414601" y="3846823"/>
            <a:chExt cx="1113790" cy="294005"/>
          </a:xfrm>
        </p:grpSpPr>
        <p:sp>
          <p:nvSpPr>
            <p:cNvPr id="19" name="object 19"/>
            <p:cNvSpPr/>
            <p:nvPr/>
          </p:nvSpPr>
          <p:spPr>
            <a:xfrm>
              <a:off x="4414601" y="3846823"/>
              <a:ext cx="271145" cy="288925"/>
            </a:xfrm>
            <a:custGeom>
              <a:avLst/>
              <a:gdLst/>
              <a:ahLst/>
              <a:cxnLst/>
              <a:rect l="l" t="t" r="r" b="b"/>
              <a:pathLst>
                <a:path w="271145" h="288925">
                  <a:moveTo>
                    <a:pt x="170116" y="0"/>
                  </a:moveTo>
                  <a:lnTo>
                    <a:pt x="100672" y="0"/>
                  </a:lnTo>
                  <a:lnTo>
                    <a:pt x="0" y="288670"/>
                  </a:lnTo>
                  <a:lnTo>
                    <a:pt x="58229" y="288670"/>
                  </a:lnTo>
                  <a:lnTo>
                    <a:pt x="77787" y="230847"/>
                  </a:lnTo>
                  <a:lnTo>
                    <a:pt x="250603" y="230847"/>
                  </a:lnTo>
                  <a:lnTo>
                    <a:pt x="232767" y="179692"/>
                  </a:lnTo>
                  <a:lnTo>
                    <a:pt x="94843" y="179692"/>
                  </a:lnTo>
                  <a:lnTo>
                    <a:pt x="135178" y="61150"/>
                  </a:lnTo>
                  <a:lnTo>
                    <a:pt x="191437" y="61150"/>
                  </a:lnTo>
                  <a:lnTo>
                    <a:pt x="170116" y="0"/>
                  </a:lnTo>
                  <a:close/>
                </a:path>
                <a:path w="271145" h="288925">
                  <a:moveTo>
                    <a:pt x="250603" y="230847"/>
                  </a:moveTo>
                  <a:lnTo>
                    <a:pt x="193001" y="230847"/>
                  </a:lnTo>
                  <a:lnTo>
                    <a:pt x="212534" y="288670"/>
                  </a:lnTo>
                  <a:lnTo>
                    <a:pt x="270764" y="288670"/>
                  </a:lnTo>
                  <a:lnTo>
                    <a:pt x="250603" y="230847"/>
                  </a:lnTo>
                  <a:close/>
                </a:path>
                <a:path w="271145" h="288925">
                  <a:moveTo>
                    <a:pt x="191437" y="61150"/>
                  </a:moveTo>
                  <a:lnTo>
                    <a:pt x="135178" y="61150"/>
                  </a:lnTo>
                  <a:lnTo>
                    <a:pt x="175552" y="179692"/>
                  </a:lnTo>
                  <a:lnTo>
                    <a:pt x="232767" y="179692"/>
                  </a:lnTo>
                  <a:lnTo>
                    <a:pt x="191437" y="61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5663" y="3915866"/>
              <a:ext cx="404145" cy="22461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118811" y="3846829"/>
              <a:ext cx="55244" cy="288925"/>
            </a:xfrm>
            <a:custGeom>
              <a:avLst/>
              <a:gdLst/>
              <a:ahLst/>
              <a:cxnLst/>
              <a:rect l="l" t="t" r="r" b="b"/>
              <a:pathLst>
                <a:path w="55245" h="288925">
                  <a:moveTo>
                    <a:pt x="54889" y="74447"/>
                  </a:moveTo>
                  <a:lnTo>
                    <a:pt x="0" y="74447"/>
                  </a:lnTo>
                  <a:lnTo>
                    <a:pt x="0" y="288658"/>
                  </a:lnTo>
                  <a:lnTo>
                    <a:pt x="54889" y="288658"/>
                  </a:lnTo>
                  <a:lnTo>
                    <a:pt x="54889" y="74447"/>
                  </a:lnTo>
                  <a:close/>
                </a:path>
                <a:path w="55245" h="288925">
                  <a:moveTo>
                    <a:pt x="54889" y="0"/>
                  </a:moveTo>
                  <a:lnTo>
                    <a:pt x="0" y="0"/>
                  </a:lnTo>
                  <a:lnTo>
                    <a:pt x="0" y="51181"/>
                  </a:lnTo>
                  <a:lnTo>
                    <a:pt x="54889" y="51181"/>
                  </a:lnTo>
                  <a:lnTo>
                    <a:pt x="54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0266" y="3915866"/>
              <a:ext cx="195465" cy="22461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406028" y="3866805"/>
              <a:ext cx="121920" cy="268605"/>
            </a:xfrm>
            <a:custGeom>
              <a:avLst/>
              <a:gdLst/>
              <a:ahLst/>
              <a:cxnLst/>
              <a:rect l="l" t="t" r="r" b="b"/>
              <a:pathLst>
                <a:path w="121920" h="268604">
                  <a:moveTo>
                    <a:pt x="80695" y="0"/>
                  </a:moveTo>
                  <a:lnTo>
                    <a:pt x="25768" y="0"/>
                  </a:lnTo>
                  <a:lnTo>
                    <a:pt x="25768" y="54483"/>
                  </a:lnTo>
                  <a:lnTo>
                    <a:pt x="0" y="54483"/>
                  </a:lnTo>
                  <a:lnTo>
                    <a:pt x="0" y="103136"/>
                  </a:lnTo>
                  <a:lnTo>
                    <a:pt x="25768" y="103136"/>
                  </a:lnTo>
                  <a:lnTo>
                    <a:pt x="25768" y="178409"/>
                  </a:lnTo>
                  <a:lnTo>
                    <a:pt x="31950" y="218132"/>
                  </a:lnTo>
                  <a:lnTo>
                    <a:pt x="50263" y="247830"/>
                  </a:lnTo>
                  <a:lnTo>
                    <a:pt x="80353" y="265284"/>
                  </a:lnTo>
                  <a:lnTo>
                    <a:pt x="121869" y="268274"/>
                  </a:lnTo>
                  <a:lnTo>
                    <a:pt x="121869" y="218338"/>
                  </a:lnTo>
                  <a:lnTo>
                    <a:pt x="103852" y="217089"/>
                  </a:lnTo>
                  <a:lnTo>
                    <a:pt x="90985" y="210450"/>
                  </a:lnTo>
                  <a:lnTo>
                    <a:pt x="83267" y="197884"/>
                  </a:lnTo>
                  <a:lnTo>
                    <a:pt x="80695" y="178854"/>
                  </a:lnTo>
                  <a:lnTo>
                    <a:pt x="80695" y="103136"/>
                  </a:lnTo>
                  <a:lnTo>
                    <a:pt x="119367" y="103136"/>
                  </a:lnTo>
                  <a:lnTo>
                    <a:pt x="119367" y="54483"/>
                  </a:lnTo>
                  <a:lnTo>
                    <a:pt x="80695" y="54483"/>
                  </a:lnTo>
                  <a:lnTo>
                    <a:pt x="806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457587" y="4493947"/>
            <a:ext cx="2959735" cy="441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00" dirty="0">
                <a:solidFill>
                  <a:srgbClr val="FFFFFF"/>
                </a:solidFill>
                <a:latin typeface="Krub-Medium"/>
                <a:cs typeface="Krub-Medium"/>
              </a:rPr>
              <a:t>Training</a:t>
            </a:r>
            <a:r>
              <a:rPr sz="2700" spc="11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Krub-Medium"/>
                <a:cs typeface="Krub-Medium"/>
              </a:rPr>
              <a:t>Overview</a:t>
            </a:r>
            <a:endParaRPr sz="2700">
              <a:latin typeface="Krub-Medium"/>
              <a:cs typeface="Krub-Mediu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70291" y="4977663"/>
            <a:ext cx="2241550" cy="269304"/>
          </a:xfrm>
          <a:prstGeom prst="rect">
            <a:avLst/>
          </a:prstGeom>
          <a:solidFill>
            <a:srgbClr val="333366"/>
          </a:solidFill>
        </p:spPr>
        <p:txBody>
          <a:bodyPr vert="horz" wrap="square" lIns="0" tIns="0" rIns="0" bIns="0" rtlCol="0">
            <a:spAutoFit/>
          </a:bodyPr>
          <a:lstStyle/>
          <a:p>
            <a:pPr marL="164465">
              <a:lnSpc>
                <a:spcPts val="2090"/>
              </a:lnSpc>
            </a:pPr>
            <a:r>
              <a:rPr lang="en-AU" sz="1800" dirty="0">
                <a:solidFill>
                  <a:srgbClr val="FFFFFF"/>
                </a:solidFill>
                <a:latin typeface="Krub-Medium"/>
                <a:cs typeface="Krub-Medium"/>
              </a:rPr>
              <a:t>March</a:t>
            </a:r>
            <a:r>
              <a:rPr sz="180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Krub-Medium"/>
                <a:cs typeface="Krub-Medium"/>
              </a:rPr>
              <a:t>202</a:t>
            </a:r>
            <a:r>
              <a:rPr lang="en-AU" spc="-20" dirty="0">
                <a:solidFill>
                  <a:srgbClr val="FFFFFF"/>
                </a:solidFill>
                <a:latin typeface="Krub-Medium"/>
                <a:cs typeface="Krub-Medium"/>
              </a:rPr>
              <a:t>3</a:t>
            </a:r>
            <a:endParaRPr sz="1800" dirty="0">
              <a:latin typeface="Krub-Medium"/>
              <a:cs typeface="Krub-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870444"/>
              </p:ext>
            </p:extLst>
          </p:nvPr>
        </p:nvGraphicFramePr>
        <p:xfrm>
          <a:off x="195808" y="194043"/>
          <a:ext cx="3691890" cy="7171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3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305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7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89B31"/>
                      </a:solidFill>
                      <a:prstDash val="solid"/>
                    </a:lnR>
                    <a:solidFill>
                      <a:srgbClr val="0675A9"/>
                    </a:solidFill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Krub-Medium"/>
                          <a:cs typeface="Krub-Medium"/>
                        </a:rPr>
                        <a:t>Bumper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Krub-Medium"/>
                          <a:cs typeface="Krub-Medium"/>
                        </a:rPr>
                        <a:t>Repair</a:t>
                      </a:r>
                      <a:endParaRPr sz="2000" dirty="0">
                        <a:latin typeface="Krub-Medium"/>
                        <a:cs typeface="Krub-Medium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F89B31"/>
                      </a:solidFill>
                      <a:prstDash val="solid"/>
                    </a:lnL>
                    <a:solidFill>
                      <a:srgbClr val="005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1920">
                <a:tc gridSpan="2">
                  <a:txBody>
                    <a:bodyPr/>
                    <a:lstStyle/>
                    <a:p>
                      <a:pPr marL="916305">
                        <a:lnSpc>
                          <a:spcPts val="2000"/>
                        </a:lnSpc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Krub-Medium"/>
                          <a:cs typeface="Krub-Medium"/>
                        </a:rPr>
                        <a:t>Process</a:t>
                      </a:r>
                      <a:endParaRPr lang="en-AU" sz="2000" spc="-10" dirty="0">
                        <a:solidFill>
                          <a:srgbClr val="FFFFFF"/>
                        </a:solidFill>
                        <a:latin typeface="Krub-Medium"/>
                        <a:cs typeface="Krub-Medium"/>
                      </a:endParaRPr>
                    </a:p>
                    <a:p>
                      <a:pPr marL="916305">
                        <a:lnSpc>
                          <a:spcPts val="2000"/>
                        </a:lnSpc>
                      </a:pPr>
                      <a:endParaRPr lang="en-AU" sz="2000" spc="-10" dirty="0">
                        <a:solidFill>
                          <a:srgbClr val="FFFFFF"/>
                        </a:solidFill>
                        <a:latin typeface="Krub-Medium"/>
                        <a:cs typeface="Krub-Medium"/>
                      </a:endParaRPr>
                    </a:p>
                    <a:p>
                      <a:pPr marL="916305">
                        <a:lnSpc>
                          <a:spcPts val="2000"/>
                        </a:lnSpc>
                      </a:pPr>
                      <a:endParaRPr lang="en-AU" sz="2000" spc="-10" dirty="0">
                        <a:solidFill>
                          <a:srgbClr val="FFFFFF"/>
                        </a:solidFill>
                        <a:latin typeface="Krub-Medium"/>
                        <a:cs typeface="Krub-Medium"/>
                      </a:endParaRPr>
                    </a:p>
                    <a:p>
                      <a:pPr marL="916305">
                        <a:lnSpc>
                          <a:spcPts val="2000"/>
                        </a:lnSpc>
                      </a:pPr>
                      <a:endParaRPr sz="2000" dirty="0">
                        <a:latin typeface="Krub-Medium"/>
                        <a:cs typeface="Krub-Medium"/>
                      </a:endParaRPr>
                    </a:p>
                  </a:txBody>
                  <a:tcPr marL="0" marR="0" marT="0" marB="0">
                    <a:solidFill>
                      <a:srgbClr val="0057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4142003" y="304812"/>
            <a:ext cx="3090545" cy="1600200"/>
            <a:chOff x="4142003" y="304812"/>
            <a:chExt cx="3090545" cy="1600200"/>
          </a:xfrm>
        </p:grpSpPr>
        <p:pic>
          <p:nvPicPr>
            <p:cNvPr id="4" name="object 4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2003" y="304812"/>
              <a:ext cx="3090176" cy="15999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23346" y="1680222"/>
              <a:ext cx="215265" cy="186055"/>
            </a:xfrm>
            <a:custGeom>
              <a:avLst/>
              <a:gdLst/>
              <a:ahLst/>
              <a:cxnLst/>
              <a:rect l="l" t="t" r="r" b="b"/>
              <a:pathLst>
                <a:path w="215264" h="186055">
                  <a:moveTo>
                    <a:pt x="214731" y="0"/>
                  </a:moveTo>
                  <a:lnTo>
                    <a:pt x="0" y="0"/>
                  </a:lnTo>
                  <a:lnTo>
                    <a:pt x="0" y="185966"/>
                  </a:lnTo>
                  <a:lnTo>
                    <a:pt x="214731" y="185966"/>
                  </a:lnTo>
                  <a:lnTo>
                    <a:pt x="214731" y="0"/>
                  </a:lnTo>
                  <a:close/>
                </a:path>
              </a:pathLst>
            </a:custGeom>
            <a:solidFill>
              <a:srgbClr val="0057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142003" y="1993747"/>
            <a:ext cx="3090545" cy="1600200"/>
            <a:chOff x="4142003" y="1993747"/>
            <a:chExt cx="3090545" cy="1600200"/>
          </a:xfrm>
        </p:grpSpPr>
        <p:pic>
          <p:nvPicPr>
            <p:cNvPr id="7" name="object 7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2003" y="1993747"/>
              <a:ext cx="3090176" cy="159993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223346" y="3362706"/>
              <a:ext cx="215265" cy="186055"/>
            </a:xfrm>
            <a:custGeom>
              <a:avLst/>
              <a:gdLst/>
              <a:ahLst/>
              <a:cxnLst/>
              <a:rect l="l" t="t" r="r" b="b"/>
              <a:pathLst>
                <a:path w="215264" h="186054">
                  <a:moveTo>
                    <a:pt x="214731" y="0"/>
                  </a:moveTo>
                  <a:lnTo>
                    <a:pt x="0" y="0"/>
                  </a:lnTo>
                  <a:lnTo>
                    <a:pt x="0" y="185966"/>
                  </a:lnTo>
                  <a:lnTo>
                    <a:pt x="214731" y="185966"/>
                  </a:lnTo>
                  <a:lnTo>
                    <a:pt x="214731" y="0"/>
                  </a:lnTo>
                  <a:close/>
                </a:path>
              </a:pathLst>
            </a:custGeom>
            <a:solidFill>
              <a:srgbClr val="0057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142003" y="3686263"/>
            <a:ext cx="3090545" cy="1600200"/>
            <a:chOff x="4142003" y="3686263"/>
            <a:chExt cx="3090545" cy="1600200"/>
          </a:xfrm>
        </p:grpSpPr>
        <p:pic>
          <p:nvPicPr>
            <p:cNvPr id="10" name="object 10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2003" y="3686263"/>
              <a:ext cx="3090176" cy="159993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223346" y="5064226"/>
              <a:ext cx="215265" cy="186055"/>
            </a:xfrm>
            <a:custGeom>
              <a:avLst/>
              <a:gdLst/>
              <a:ahLst/>
              <a:cxnLst/>
              <a:rect l="l" t="t" r="r" b="b"/>
              <a:pathLst>
                <a:path w="215264" h="186054">
                  <a:moveTo>
                    <a:pt x="214731" y="0"/>
                  </a:moveTo>
                  <a:lnTo>
                    <a:pt x="0" y="0"/>
                  </a:lnTo>
                  <a:lnTo>
                    <a:pt x="0" y="185966"/>
                  </a:lnTo>
                  <a:lnTo>
                    <a:pt x="214731" y="185966"/>
                  </a:lnTo>
                  <a:lnTo>
                    <a:pt x="214731" y="0"/>
                  </a:lnTo>
                  <a:close/>
                </a:path>
              </a:pathLst>
            </a:custGeom>
            <a:solidFill>
              <a:srgbClr val="0057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142003" y="5378793"/>
            <a:ext cx="3090545" cy="1600200"/>
            <a:chOff x="4142003" y="5378793"/>
            <a:chExt cx="3090545" cy="1600200"/>
          </a:xfrm>
        </p:grpSpPr>
        <p:pic>
          <p:nvPicPr>
            <p:cNvPr id="13" name="object 13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2003" y="5378793"/>
              <a:ext cx="3090176" cy="159993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223346" y="6750405"/>
              <a:ext cx="215265" cy="186055"/>
            </a:xfrm>
            <a:custGeom>
              <a:avLst/>
              <a:gdLst/>
              <a:ahLst/>
              <a:cxnLst/>
              <a:rect l="l" t="t" r="r" b="b"/>
              <a:pathLst>
                <a:path w="215264" h="186054">
                  <a:moveTo>
                    <a:pt x="214731" y="0"/>
                  </a:moveTo>
                  <a:lnTo>
                    <a:pt x="0" y="0"/>
                  </a:lnTo>
                  <a:lnTo>
                    <a:pt x="0" y="185966"/>
                  </a:lnTo>
                  <a:lnTo>
                    <a:pt x="214731" y="185966"/>
                  </a:lnTo>
                  <a:lnTo>
                    <a:pt x="214731" y="0"/>
                  </a:lnTo>
                  <a:close/>
                </a:path>
              </a:pathLst>
            </a:custGeom>
            <a:solidFill>
              <a:srgbClr val="0057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330811" y="304812"/>
            <a:ext cx="3090545" cy="1600200"/>
            <a:chOff x="7330811" y="304812"/>
            <a:chExt cx="3090545" cy="1600200"/>
          </a:xfrm>
        </p:grpSpPr>
        <p:pic>
          <p:nvPicPr>
            <p:cNvPr id="16" name="object 16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0811" y="304812"/>
              <a:ext cx="3090173" cy="159992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362291" y="1680222"/>
              <a:ext cx="215265" cy="186055"/>
            </a:xfrm>
            <a:custGeom>
              <a:avLst/>
              <a:gdLst/>
              <a:ahLst/>
              <a:cxnLst/>
              <a:rect l="l" t="t" r="r" b="b"/>
              <a:pathLst>
                <a:path w="215265" h="186055">
                  <a:moveTo>
                    <a:pt x="214731" y="0"/>
                  </a:moveTo>
                  <a:lnTo>
                    <a:pt x="0" y="0"/>
                  </a:lnTo>
                  <a:lnTo>
                    <a:pt x="0" y="185966"/>
                  </a:lnTo>
                  <a:lnTo>
                    <a:pt x="214731" y="185966"/>
                  </a:lnTo>
                  <a:lnTo>
                    <a:pt x="214731" y="0"/>
                  </a:lnTo>
                  <a:close/>
                </a:path>
              </a:pathLst>
            </a:custGeom>
            <a:solidFill>
              <a:srgbClr val="0057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7330811" y="1993747"/>
            <a:ext cx="3090545" cy="1600200"/>
            <a:chOff x="7330811" y="1993747"/>
            <a:chExt cx="3090545" cy="1600200"/>
          </a:xfrm>
        </p:grpSpPr>
        <p:pic>
          <p:nvPicPr>
            <p:cNvPr id="19" name="object 19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0811" y="1993747"/>
              <a:ext cx="3090173" cy="159993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362291" y="3362706"/>
              <a:ext cx="215265" cy="186055"/>
            </a:xfrm>
            <a:custGeom>
              <a:avLst/>
              <a:gdLst/>
              <a:ahLst/>
              <a:cxnLst/>
              <a:rect l="l" t="t" r="r" b="b"/>
              <a:pathLst>
                <a:path w="215265" h="186054">
                  <a:moveTo>
                    <a:pt x="214731" y="0"/>
                  </a:moveTo>
                  <a:lnTo>
                    <a:pt x="0" y="0"/>
                  </a:lnTo>
                  <a:lnTo>
                    <a:pt x="0" y="185966"/>
                  </a:lnTo>
                  <a:lnTo>
                    <a:pt x="214731" y="185966"/>
                  </a:lnTo>
                  <a:lnTo>
                    <a:pt x="214731" y="0"/>
                  </a:lnTo>
                  <a:close/>
                </a:path>
              </a:pathLst>
            </a:custGeom>
            <a:solidFill>
              <a:srgbClr val="0057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7330811" y="3686263"/>
            <a:ext cx="3090545" cy="1600200"/>
            <a:chOff x="7330811" y="3686263"/>
            <a:chExt cx="3090545" cy="1600200"/>
          </a:xfrm>
        </p:grpSpPr>
        <p:pic>
          <p:nvPicPr>
            <p:cNvPr id="22" name="object 22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0811" y="3686263"/>
              <a:ext cx="3090173" cy="159993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362291" y="5064226"/>
              <a:ext cx="215265" cy="186055"/>
            </a:xfrm>
            <a:custGeom>
              <a:avLst/>
              <a:gdLst/>
              <a:ahLst/>
              <a:cxnLst/>
              <a:rect l="l" t="t" r="r" b="b"/>
              <a:pathLst>
                <a:path w="215265" h="186054">
                  <a:moveTo>
                    <a:pt x="214731" y="0"/>
                  </a:moveTo>
                  <a:lnTo>
                    <a:pt x="0" y="0"/>
                  </a:lnTo>
                  <a:lnTo>
                    <a:pt x="0" y="185966"/>
                  </a:lnTo>
                  <a:lnTo>
                    <a:pt x="214731" y="185966"/>
                  </a:lnTo>
                  <a:lnTo>
                    <a:pt x="214731" y="0"/>
                  </a:lnTo>
                  <a:close/>
                </a:path>
              </a:pathLst>
            </a:custGeom>
            <a:solidFill>
              <a:srgbClr val="0057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7330811" y="5378793"/>
            <a:ext cx="3090545" cy="1600200"/>
            <a:chOff x="7330811" y="5378793"/>
            <a:chExt cx="3090545" cy="1600200"/>
          </a:xfrm>
        </p:grpSpPr>
        <p:pic>
          <p:nvPicPr>
            <p:cNvPr id="25" name="object 25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0811" y="5378793"/>
              <a:ext cx="3090173" cy="159993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362291" y="6750405"/>
              <a:ext cx="215265" cy="186055"/>
            </a:xfrm>
            <a:custGeom>
              <a:avLst/>
              <a:gdLst/>
              <a:ahLst/>
              <a:cxnLst/>
              <a:rect l="l" t="t" r="r" b="b"/>
              <a:pathLst>
                <a:path w="215265" h="186054">
                  <a:moveTo>
                    <a:pt x="214731" y="0"/>
                  </a:moveTo>
                  <a:lnTo>
                    <a:pt x="0" y="0"/>
                  </a:lnTo>
                  <a:lnTo>
                    <a:pt x="0" y="185966"/>
                  </a:lnTo>
                  <a:lnTo>
                    <a:pt x="214731" y="185966"/>
                  </a:lnTo>
                  <a:lnTo>
                    <a:pt x="214731" y="0"/>
                  </a:lnTo>
                  <a:close/>
                </a:path>
              </a:pathLst>
            </a:custGeom>
            <a:solidFill>
              <a:srgbClr val="0057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178612" y="6759143"/>
            <a:ext cx="6182360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100"/>
              </a:spcBef>
              <a:tabLst>
                <a:tab pos="3249930" algn="l"/>
              </a:tabLst>
            </a:pPr>
            <a:r>
              <a:rPr sz="900" spc="-25" dirty="0">
                <a:solidFill>
                  <a:srgbClr val="FFFFFF"/>
                </a:solidFill>
                <a:latin typeface="Krub-Medium"/>
                <a:cs typeface="Krub-Medium"/>
              </a:rPr>
              <a:t>7.</a:t>
            </a:r>
            <a:r>
              <a:rPr sz="900" dirty="0">
                <a:solidFill>
                  <a:srgbClr val="FFFFFF"/>
                </a:solidFill>
                <a:latin typeface="Krub-Medium"/>
                <a:cs typeface="Krub-Medium"/>
              </a:rPr>
              <a:t>	</a:t>
            </a:r>
            <a:r>
              <a:rPr sz="900" spc="-25" dirty="0">
                <a:solidFill>
                  <a:srgbClr val="FFFFFF"/>
                </a:solidFill>
                <a:latin typeface="Krub-Medium"/>
                <a:cs typeface="Krub-Medium"/>
              </a:rPr>
              <a:t>8.</a:t>
            </a:r>
            <a:endParaRPr sz="900">
              <a:latin typeface="Krub-Medium"/>
              <a:cs typeface="Krub-Medium"/>
            </a:endParaRPr>
          </a:p>
          <a:p>
            <a:pPr>
              <a:lnSpc>
                <a:spcPct val="100000"/>
              </a:lnSpc>
            </a:pPr>
            <a:endParaRPr sz="950">
              <a:latin typeface="Krub-Medium"/>
              <a:cs typeface="Krub-Medium"/>
            </a:endParaRPr>
          </a:p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333366"/>
                </a:solidFill>
                <a:latin typeface="Krub-Medium"/>
                <a:cs typeface="Krub-Medium"/>
              </a:rPr>
              <a:t>1. Vehicle before repair</a:t>
            </a:r>
            <a:r>
              <a:rPr sz="750" spc="38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50" dirty="0">
                <a:solidFill>
                  <a:srgbClr val="333366"/>
                </a:solidFill>
                <a:latin typeface="Krub-Medium"/>
                <a:cs typeface="Krub-Medium"/>
              </a:rPr>
              <a:t>2. Preparing damaged area</a:t>
            </a:r>
            <a:r>
              <a:rPr sz="750" spc="19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50" dirty="0">
                <a:solidFill>
                  <a:srgbClr val="333366"/>
                </a:solidFill>
                <a:latin typeface="Krub-Medium"/>
                <a:cs typeface="Krub-Medium"/>
              </a:rPr>
              <a:t>3. Spectrophotometer analyses paint colour</a:t>
            </a:r>
            <a:r>
              <a:rPr sz="750" spc="38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50" dirty="0">
                <a:solidFill>
                  <a:srgbClr val="333366"/>
                </a:solidFill>
                <a:latin typeface="Krub-Medium"/>
                <a:cs typeface="Krub-Medium"/>
              </a:rPr>
              <a:t>4. Technician looks up paint </a:t>
            </a:r>
            <a:r>
              <a:rPr sz="750" spc="-10" dirty="0">
                <a:solidFill>
                  <a:srgbClr val="333366"/>
                </a:solidFill>
                <a:latin typeface="Krub-Medium"/>
                <a:cs typeface="Krub-Medium"/>
              </a:rPr>
              <a:t>formula</a:t>
            </a:r>
            <a:endParaRPr sz="750">
              <a:latin typeface="Krub-Medium"/>
              <a:cs typeface="Krub-Medium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750" dirty="0">
                <a:solidFill>
                  <a:srgbClr val="333366"/>
                </a:solidFill>
                <a:latin typeface="Krub-Medium"/>
                <a:cs typeface="Krub-Medium"/>
              </a:rPr>
              <a:t>5. Exactly measures &amp; mixes paint</a:t>
            </a:r>
            <a:r>
              <a:rPr sz="750" spc="38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50" dirty="0">
                <a:solidFill>
                  <a:srgbClr val="333366"/>
                </a:solidFill>
                <a:latin typeface="Krub-Medium"/>
                <a:cs typeface="Krub-Medium"/>
              </a:rPr>
              <a:t>6. Technician resprays damaged area</a:t>
            </a:r>
            <a:r>
              <a:rPr sz="750" spc="38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50" dirty="0">
                <a:solidFill>
                  <a:srgbClr val="333366"/>
                </a:solidFill>
                <a:latin typeface="Krub-Medium"/>
                <a:cs typeface="Krub-Medium"/>
              </a:rPr>
              <a:t>7. Infrared lights bake the paint</a:t>
            </a:r>
            <a:r>
              <a:rPr sz="750" spc="39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50" dirty="0">
                <a:solidFill>
                  <a:srgbClr val="333366"/>
                </a:solidFill>
                <a:latin typeface="Krub-Medium"/>
                <a:cs typeface="Krub-Medium"/>
              </a:rPr>
              <a:t>8. Vehicle repair is </a:t>
            </a:r>
            <a:r>
              <a:rPr sz="750" spc="-10" dirty="0">
                <a:solidFill>
                  <a:srgbClr val="333366"/>
                </a:solidFill>
                <a:latin typeface="Krub-Medium"/>
                <a:cs typeface="Krub-Medium"/>
              </a:rPr>
              <a:t>complete.</a:t>
            </a:r>
            <a:endParaRPr sz="750">
              <a:latin typeface="Krub-Medium"/>
              <a:cs typeface="Krub-Mediu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83123" y="1688972"/>
            <a:ext cx="11366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FFFFFF"/>
                </a:solidFill>
                <a:latin typeface="Krub-Medium"/>
                <a:cs typeface="Krub-Medium"/>
              </a:rPr>
              <a:t>1.</a:t>
            </a:r>
            <a:endParaRPr sz="900">
              <a:latin typeface="Krub-Medium"/>
              <a:cs typeface="Krub-Medium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77923" y="3371452"/>
            <a:ext cx="1238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FFFFFF"/>
                </a:solidFill>
                <a:latin typeface="Krub-Medium"/>
                <a:cs typeface="Krub-Medium"/>
              </a:rPr>
              <a:t>3.</a:t>
            </a:r>
            <a:endParaRPr sz="900">
              <a:latin typeface="Krub-Medium"/>
              <a:cs typeface="Krub-Medium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77581" y="5072973"/>
            <a:ext cx="1244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FFFFFF"/>
                </a:solidFill>
                <a:latin typeface="Krub-Medium"/>
                <a:cs typeface="Krub-Medium"/>
              </a:rPr>
              <a:t>5.</a:t>
            </a:r>
            <a:endParaRPr sz="900">
              <a:latin typeface="Krub-Medium"/>
              <a:cs typeface="Krub-Medium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17609" y="1688972"/>
            <a:ext cx="1225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FFFFFF"/>
                </a:solidFill>
                <a:latin typeface="Krub-Medium"/>
                <a:cs typeface="Krub-Medium"/>
              </a:rPr>
              <a:t>2.</a:t>
            </a:r>
            <a:endParaRPr sz="900">
              <a:latin typeface="Krub-Medium"/>
              <a:cs typeface="Krub-Medium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18465" y="3371452"/>
            <a:ext cx="1206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FFFFFF"/>
                </a:solidFill>
                <a:latin typeface="Krub-Medium"/>
                <a:cs typeface="Krub-Medium"/>
              </a:rPr>
              <a:t>4.</a:t>
            </a:r>
            <a:endParaRPr sz="900">
              <a:latin typeface="Krub-Medium"/>
              <a:cs typeface="Krub-Medium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15321" y="5072973"/>
            <a:ext cx="1270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FFFFFF"/>
                </a:solidFill>
                <a:latin typeface="Krub-Medium"/>
                <a:cs typeface="Krub-Medium"/>
              </a:rPr>
              <a:t>6.</a:t>
            </a:r>
            <a:endParaRPr sz="900">
              <a:latin typeface="Krub-Medium"/>
              <a:cs typeface="Krub-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808" y="886358"/>
            <a:ext cx="578485" cy="6480175"/>
          </a:xfrm>
          <a:custGeom>
            <a:avLst/>
            <a:gdLst/>
            <a:ahLst/>
            <a:cxnLst/>
            <a:rect l="l" t="t" r="r" b="b"/>
            <a:pathLst>
              <a:path w="578485" h="6480175">
                <a:moveTo>
                  <a:pt x="0" y="6479616"/>
                </a:moveTo>
                <a:lnTo>
                  <a:pt x="578192" y="6479616"/>
                </a:lnTo>
                <a:lnTo>
                  <a:pt x="578192" y="0"/>
                </a:lnTo>
                <a:lnTo>
                  <a:pt x="0" y="0"/>
                </a:lnTo>
                <a:lnTo>
                  <a:pt x="0" y="6479616"/>
                </a:lnTo>
                <a:close/>
              </a:path>
            </a:pathLst>
          </a:custGeom>
          <a:solidFill>
            <a:srgbClr val="005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5808" y="194043"/>
            <a:ext cx="578485" cy="306070"/>
          </a:xfrm>
          <a:custGeom>
            <a:avLst/>
            <a:gdLst/>
            <a:ahLst/>
            <a:cxnLst/>
            <a:rect l="l" t="t" r="r" b="b"/>
            <a:pathLst>
              <a:path w="578485" h="306070">
                <a:moveTo>
                  <a:pt x="0" y="305955"/>
                </a:moveTo>
                <a:lnTo>
                  <a:pt x="578192" y="305955"/>
                </a:lnTo>
                <a:lnTo>
                  <a:pt x="578192" y="0"/>
                </a:lnTo>
                <a:lnTo>
                  <a:pt x="0" y="0"/>
                </a:lnTo>
                <a:lnTo>
                  <a:pt x="0" y="305955"/>
                </a:lnTo>
                <a:close/>
              </a:path>
            </a:pathLst>
          </a:custGeom>
          <a:solidFill>
            <a:srgbClr val="005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0501" y="6844917"/>
            <a:ext cx="1095122" cy="308692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963920" y="1985264"/>
            <a:ext cx="1586230" cy="1908810"/>
          </a:xfrm>
          <a:custGeom>
            <a:avLst/>
            <a:gdLst/>
            <a:ahLst/>
            <a:cxnLst/>
            <a:rect l="l" t="t" r="r" b="b"/>
            <a:pathLst>
              <a:path w="1586229" h="1908810">
                <a:moveTo>
                  <a:pt x="1585988" y="0"/>
                </a:moveTo>
                <a:lnTo>
                  <a:pt x="0" y="0"/>
                </a:lnTo>
                <a:lnTo>
                  <a:pt x="0" y="1908708"/>
                </a:lnTo>
                <a:lnTo>
                  <a:pt x="1585988" y="1908708"/>
                </a:lnTo>
                <a:lnTo>
                  <a:pt x="1585988" y="0"/>
                </a:lnTo>
                <a:close/>
              </a:path>
            </a:pathLst>
          </a:custGeom>
          <a:solidFill>
            <a:srgbClr val="F89B31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52052" y="1985264"/>
            <a:ext cx="1586230" cy="1908810"/>
          </a:xfrm>
          <a:custGeom>
            <a:avLst/>
            <a:gdLst/>
            <a:ahLst/>
            <a:cxnLst/>
            <a:rect l="l" t="t" r="r" b="b"/>
            <a:pathLst>
              <a:path w="1586229" h="1908810">
                <a:moveTo>
                  <a:pt x="1585988" y="0"/>
                </a:moveTo>
                <a:lnTo>
                  <a:pt x="0" y="0"/>
                </a:lnTo>
                <a:lnTo>
                  <a:pt x="0" y="1908708"/>
                </a:lnTo>
                <a:lnTo>
                  <a:pt x="1585988" y="1908708"/>
                </a:lnTo>
                <a:lnTo>
                  <a:pt x="1585988" y="0"/>
                </a:lnTo>
                <a:close/>
              </a:path>
            </a:pathLst>
          </a:custGeom>
          <a:solidFill>
            <a:srgbClr val="F89B31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72773" y="4998398"/>
            <a:ext cx="1586230" cy="1908810"/>
          </a:xfrm>
          <a:custGeom>
            <a:avLst/>
            <a:gdLst/>
            <a:ahLst/>
            <a:cxnLst/>
            <a:rect l="l" t="t" r="r" b="b"/>
            <a:pathLst>
              <a:path w="1586229" h="1908809">
                <a:moveTo>
                  <a:pt x="1585988" y="0"/>
                </a:moveTo>
                <a:lnTo>
                  <a:pt x="0" y="0"/>
                </a:lnTo>
                <a:lnTo>
                  <a:pt x="0" y="1908708"/>
                </a:lnTo>
                <a:lnTo>
                  <a:pt x="1585988" y="1908708"/>
                </a:lnTo>
                <a:lnTo>
                  <a:pt x="1585988" y="0"/>
                </a:lnTo>
                <a:close/>
              </a:path>
            </a:pathLst>
          </a:custGeom>
          <a:solidFill>
            <a:srgbClr val="F89B31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7151033" y="2094998"/>
            <a:ext cx="1930400" cy="1690370"/>
            <a:chOff x="7151033" y="2094998"/>
            <a:chExt cx="1930400" cy="1690370"/>
          </a:xfrm>
        </p:grpSpPr>
        <p:pic>
          <p:nvPicPr>
            <p:cNvPr id="10" name="object 10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7630" y="2101608"/>
              <a:ext cx="1916722" cy="167679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157630" y="2101595"/>
              <a:ext cx="1917064" cy="1677035"/>
            </a:xfrm>
            <a:custGeom>
              <a:avLst/>
              <a:gdLst/>
              <a:ahLst/>
              <a:cxnLst/>
              <a:rect l="l" t="t" r="r" b="b"/>
              <a:pathLst>
                <a:path w="1917065" h="1677035">
                  <a:moveTo>
                    <a:pt x="0" y="1676793"/>
                  </a:moveTo>
                  <a:lnTo>
                    <a:pt x="1916709" y="1676793"/>
                  </a:lnTo>
                  <a:lnTo>
                    <a:pt x="1916709" y="0"/>
                  </a:lnTo>
                  <a:lnTo>
                    <a:pt x="0" y="0"/>
                  </a:lnTo>
                  <a:lnTo>
                    <a:pt x="0" y="1676793"/>
                  </a:lnTo>
                  <a:close/>
                </a:path>
              </a:pathLst>
            </a:custGeom>
            <a:ln w="131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639165" y="2094998"/>
            <a:ext cx="1930400" cy="1690370"/>
            <a:chOff x="3639165" y="2094998"/>
            <a:chExt cx="1930400" cy="1690370"/>
          </a:xfrm>
        </p:grpSpPr>
        <p:pic>
          <p:nvPicPr>
            <p:cNvPr id="13" name="object 13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5763" y="2101608"/>
              <a:ext cx="1916722" cy="167679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645763" y="2101595"/>
              <a:ext cx="1917064" cy="1677035"/>
            </a:xfrm>
            <a:custGeom>
              <a:avLst/>
              <a:gdLst/>
              <a:ahLst/>
              <a:cxnLst/>
              <a:rect l="l" t="t" r="r" b="b"/>
              <a:pathLst>
                <a:path w="1917064" h="1677035">
                  <a:moveTo>
                    <a:pt x="0" y="1676793"/>
                  </a:moveTo>
                  <a:lnTo>
                    <a:pt x="1916709" y="1676793"/>
                  </a:lnTo>
                  <a:lnTo>
                    <a:pt x="1916709" y="0"/>
                  </a:lnTo>
                  <a:lnTo>
                    <a:pt x="0" y="0"/>
                  </a:lnTo>
                  <a:lnTo>
                    <a:pt x="0" y="1676793"/>
                  </a:lnTo>
                  <a:close/>
                </a:path>
              </a:pathLst>
            </a:custGeom>
            <a:ln w="131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876672" y="5107618"/>
            <a:ext cx="1930400" cy="1690370"/>
            <a:chOff x="7151033" y="4964283"/>
            <a:chExt cx="1930400" cy="1690370"/>
          </a:xfrm>
        </p:grpSpPr>
        <p:pic>
          <p:nvPicPr>
            <p:cNvPr id="16" name="object 16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7630" y="4970894"/>
              <a:ext cx="1916722" cy="167679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157630" y="4970881"/>
              <a:ext cx="1917064" cy="1677035"/>
            </a:xfrm>
            <a:custGeom>
              <a:avLst/>
              <a:gdLst/>
              <a:ahLst/>
              <a:cxnLst/>
              <a:rect l="l" t="t" r="r" b="b"/>
              <a:pathLst>
                <a:path w="1917065" h="1677034">
                  <a:moveTo>
                    <a:pt x="0" y="1676793"/>
                  </a:moveTo>
                  <a:lnTo>
                    <a:pt x="1916709" y="1676793"/>
                  </a:lnTo>
                  <a:lnTo>
                    <a:pt x="1916709" y="0"/>
                  </a:lnTo>
                  <a:lnTo>
                    <a:pt x="0" y="0"/>
                  </a:lnTo>
                  <a:lnTo>
                    <a:pt x="0" y="1676793"/>
                  </a:lnTo>
                  <a:close/>
                </a:path>
              </a:pathLst>
            </a:custGeom>
            <a:ln w="131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131074" y="987141"/>
            <a:ext cx="2263626" cy="722634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200" b="1" dirty="0">
                <a:solidFill>
                  <a:srgbClr val="0057A8"/>
                </a:solidFill>
                <a:latin typeface="Krub-Medium"/>
                <a:cs typeface="Krub-Medium"/>
              </a:rPr>
              <a:t>Surface</a:t>
            </a:r>
            <a:r>
              <a:rPr sz="1200" b="1" spc="3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1200" b="1" dirty="0">
                <a:solidFill>
                  <a:srgbClr val="0057A8"/>
                </a:solidFill>
                <a:latin typeface="Krub-Medium"/>
                <a:cs typeface="Krub-Medium"/>
              </a:rPr>
              <a:t>Scratches</a:t>
            </a:r>
            <a:r>
              <a:rPr sz="1200" b="1" spc="3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1200" b="1" dirty="0">
                <a:solidFill>
                  <a:srgbClr val="0057A8"/>
                </a:solidFill>
                <a:latin typeface="Krub-Medium"/>
                <a:cs typeface="Krub-Medium"/>
              </a:rPr>
              <a:t>&amp;</a:t>
            </a:r>
            <a:r>
              <a:rPr sz="1200" b="1" spc="3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1200" b="1" spc="-10" dirty="0">
                <a:solidFill>
                  <a:srgbClr val="0057A8"/>
                </a:solidFill>
                <a:latin typeface="Krub-Medium"/>
                <a:cs typeface="Krub-Medium"/>
              </a:rPr>
              <a:t>Marks</a:t>
            </a:r>
            <a:endParaRPr sz="1200" b="1" dirty="0">
              <a:latin typeface="Krub-Medium"/>
              <a:cs typeface="Krub-Medium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Covering</a:t>
            </a:r>
            <a:r>
              <a:rPr sz="1200" spc="2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up</a:t>
            </a:r>
            <a:r>
              <a:rPr sz="1200" spc="3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to</a:t>
            </a:r>
            <a:r>
              <a:rPr sz="1200" spc="3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4</a:t>
            </a:r>
            <a:r>
              <a:rPr sz="1200" spc="3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painted</a:t>
            </a:r>
            <a:r>
              <a:rPr sz="1200" spc="2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spc="-10" dirty="0">
                <a:solidFill>
                  <a:srgbClr val="0057A8"/>
                </a:solidFill>
                <a:latin typeface="Krub"/>
                <a:cs typeface="Krub"/>
              </a:rPr>
              <a:t>panels</a:t>
            </a:r>
            <a:endParaRPr sz="1200" dirty="0">
              <a:latin typeface="Krub"/>
              <a:cs typeface="Krub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16863" y="967612"/>
            <a:ext cx="2770066" cy="900183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200" b="1" dirty="0">
                <a:solidFill>
                  <a:srgbClr val="0057A8"/>
                </a:solidFill>
                <a:latin typeface="Krub-Medium"/>
                <a:cs typeface="Krub-Medium"/>
              </a:rPr>
              <a:t>Pressure</a:t>
            </a:r>
            <a:r>
              <a:rPr sz="1200" b="1" spc="4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1200" b="1" spc="-20" dirty="0">
                <a:solidFill>
                  <a:srgbClr val="0057A8"/>
                </a:solidFill>
                <a:latin typeface="Krub-Medium"/>
                <a:cs typeface="Krub-Medium"/>
              </a:rPr>
              <a:t>Dents</a:t>
            </a:r>
            <a:endParaRPr sz="1200" b="1" dirty="0">
              <a:latin typeface="Krub-Medium"/>
              <a:cs typeface="Krub-Medium"/>
            </a:endParaRPr>
          </a:p>
          <a:p>
            <a:pPr marL="12700" marR="5080">
              <a:lnSpc>
                <a:spcPct val="102200"/>
              </a:lnSpc>
              <a:spcBef>
                <a:spcPts val="434"/>
              </a:spcBef>
            </a:pP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Up</a:t>
            </a:r>
            <a:r>
              <a:rPr sz="1200" spc="2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to</a:t>
            </a:r>
            <a:r>
              <a:rPr sz="1200" spc="2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60mm</a:t>
            </a:r>
            <a:r>
              <a:rPr sz="1200" spc="2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in</a:t>
            </a:r>
            <a:r>
              <a:rPr sz="1200" spc="2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diameter</a:t>
            </a:r>
            <a:r>
              <a:rPr sz="1200" spc="3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on</a:t>
            </a:r>
            <a:r>
              <a:rPr sz="1200" spc="2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all</a:t>
            </a:r>
            <a:r>
              <a:rPr sz="1200" spc="2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flat</a:t>
            </a:r>
            <a:r>
              <a:rPr sz="1200" spc="2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metal</a:t>
            </a:r>
            <a:r>
              <a:rPr sz="1200" spc="3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spc="-10" dirty="0">
                <a:solidFill>
                  <a:srgbClr val="0057A8"/>
                </a:solidFill>
                <a:latin typeface="Krub"/>
                <a:cs typeface="Krub"/>
              </a:rPr>
              <a:t>panels</a:t>
            </a:r>
            <a:r>
              <a:rPr sz="1200" spc="50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(Excludes</a:t>
            </a:r>
            <a:r>
              <a:rPr sz="1200" spc="3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dents</a:t>
            </a:r>
            <a:r>
              <a:rPr sz="1200" spc="3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on</a:t>
            </a:r>
            <a:r>
              <a:rPr sz="1200" spc="3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style</a:t>
            </a:r>
            <a:r>
              <a:rPr sz="1200" spc="3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lines</a:t>
            </a:r>
            <a:r>
              <a:rPr sz="1200" spc="3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&amp;</a:t>
            </a:r>
            <a:r>
              <a:rPr sz="1200" spc="3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metal</a:t>
            </a:r>
            <a:r>
              <a:rPr sz="1200" spc="3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spc="-10" dirty="0">
                <a:solidFill>
                  <a:srgbClr val="0057A8"/>
                </a:solidFill>
                <a:latin typeface="Krub"/>
                <a:cs typeface="Krub"/>
              </a:rPr>
              <a:t>folds)</a:t>
            </a:r>
            <a:endParaRPr sz="1200" dirty="0">
              <a:latin typeface="Krub"/>
              <a:cs typeface="Krub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72773" y="4070760"/>
            <a:ext cx="3178727" cy="900183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200" b="1" dirty="0">
                <a:solidFill>
                  <a:srgbClr val="0057A8"/>
                </a:solidFill>
                <a:latin typeface="Krub-Medium"/>
                <a:cs typeface="Krub-Medium"/>
              </a:rPr>
              <a:t>Side</a:t>
            </a:r>
            <a:r>
              <a:rPr sz="1200" b="1" spc="2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1200" b="1" dirty="0">
                <a:solidFill>
                  <a:srgbClr val="0057A8"/>
                </a:solidFill>
                <a:latin typeface="Krub-Medium"/>
                <a:cs typeface="Krub-Medium"/>
              </a:rPr>
              <a:t>Mirror</a:t>
            </a:r>
            <a:r>
              <a:rPr sz="1200" b="1" spc="2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1200" b="1" dirty="0">
                <a:solidFill>
                  <a:srgbClr val="0057A8"/>
                </a:solidFill>
                <a:latin typeface="Krub-Medium"/>
                <a:cs typeface="Krub-Medium"/>
              </a:rPr>
              <a:t>Scrapes</a:t>
            </a:r>
            <a:r>
              <a:rPr sz="1200" b="1" spc="3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1200" b="1" dirty="0">
                <a:solidFill>
                  <a:srgbClr val="0057A8"/>
                </a:solidFill>
                <a:latin typeface="Krub-Medium"/>
                <a:cs typeface="Krub-Medium"/>
              </a:rPr>
              <a:t>&amp;</a:t>
            </a:r>
            <a:r>
              <a:rPr sz="1200" b="1" spc="2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1200" b="1" spc="-10" dirty="0">
                <a:solidFill>
                  <a:srgbClr val="0057A8"/>
                </a:solidFill>
                <a:latin typeface="Krub-Medium"/>
                <a:cs typeface="Krub-Medium"/>
              </a:rPr>
              <a:t>Scratches</a:t>
            </a:r>
            <a:endParaRPr sz="1200" b="1" dirty="0">
              <a:latin typeface="Krub-Medium"/>
              <a:cs typeface="Krub-Medium"/>
            </a:endParaRPr>
          </a:p>
          <a:p>
            <a:pPr marL="12700" marR="5080">
              <a:lnSpc>
                <a:spcPct val="102200"/>
              </a:lnSpc>
              <a:spcBef>
                <a:spcPts val="434"/>
              </a:spcBef>
            </a:pP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Covering</a:t>
            </a:r>
            <a:r>
              <a:rPr sz="1200" spc="3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one</a:t>
            </a:r>
            <a:r>
              <a:rPr sz="1200" spc="3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plastic</a:t>
            </a:r>
            <a:r>
              <a:rPr sz="1200" spc="3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painted</a:t>
            </a:r>
            <a:r>
              <a:rPr sz="1200" spc="3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mirror</a:t>
            </a:r>
            <a:r>
              <a:rPr sz="1200" spc="3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casing</a:t>
            </a:r>
            <a:r>
              <a:rPr sz="1200" spc="3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-</a:t>
            </a:r>
            <a:r>
              <a:rPr sz="1200" spc="3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no</a:t>
            </a:r>
            <a:r>
              <a:rPr sz="1200" spc="3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size</a:t>
            </a:r>
            <a:r>
              <a:rPr sz="1200" spc="3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spc="-10" dirty="0">
                <a:solidFill>
                  <a:srgbClr val="0057A8"/>
                </a:solidFill>
                <a:latin typeface="Krub"/>
                <a:cs typeface="Krub"/>
              </a:rPr>
              <a:t>limit</a:t>
            </a:r>
            <a:r>
              <a:rPr sz="1200" spc="50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(Excludes</a:t>
            </a:r>
            <a:r>
              <a:rPr sz="1200" spc="5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chrome</a:t>
            </a:r>
            <a:r>
              <a:rPr sz="1200" spc="5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finished</a:t>
            </a:r>
            <a:r>
              <a:rPr sz="1200" spc="5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spc="-10" dirty="0">
                <a:solidFill>
                  <a:srgbClr val="0057A8"/>
                </a:solidFill>
                <a:latin typeface="Krub"/>
                <a:cs typeface="Krub"/>
              </a:rPr>
              <a:t>casing)</a:t>
            </a:r>
            <a:endParaRPr sz="1200" dirty="0">
              <a:latin typeface="Krub"/>
              <a:cs typeface="Krub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167418" y="2213603"/>
            <a:ext cx="1179195" cy="1452245"/>
            <a:chOff x="6167418" y="2213603"/>
            <a:chExt cx="1179195" cy="1452245"/>
          </a:xfrm>
        </p:grpSpPr>
        <p:pic>
          <p:nvPicPr>
            <p:cNvPr id="28" name="object 28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4016" y="2220188"/>
              <a:ext cx="1165796" cy="143883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174016" y="2220201"/>
              <a:ext cx="1165860" cy="1438910"/>
            </a:xfrm>
            <a:custGeom>
              <a:avLst/>
              <a:gdLst/>
              <a:ahLst/>
              <a:cxnLst/>
              <a:rect l="l" t="t" r="r" b="b"/>
              <a:pathLst>
                <a:path w="1165859" h="1438910">
                  <a:moveTo>
                    <a:pt x="0" y="1438833"/>
                  </a:moveTo>
                  <a:lnTo>
                    <a:pt x="1165783" y="1438833"/>
                  </a:lnTo>
                  <a:lnTo>
                    <a:pt x="1165783" y="0"/>
                  </a:lnTo>
                  <a:lnTo>
                    <a:pt x="0" y="0"/>
                  </a:lnTo>
                  <a:lnTo>
                    <a:pt x="0" y="1438833"/>
                  </a:lnTo>
                  <a:close/>
                </a:path>
              </a:pathLst>
            </a:custGeom>
            <a:ln w="131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2655550" y="2213603"/>
            <a:ext cx="1179195" cy="1452245"/>
            <a:chOff x="2655550" y="2213603"/>
            <a:chExt cx="1179195" cy="1452245"/>
          </a:xfrm>
        </p:grpSpPr>
        <p:pic>
          <p:nvPicPr>
            <p:cNvPr id="31" name="object 31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2148" y="2220188"/>
              <a:ext cx="1165796" cy="143883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662148" y="2220201"/>
              <a:ext cx="1165860" cy="1438910"/>
            </a:xfrm>
            <a:custGeom>
              <a:avLst/>
              <a:gdLst/>
              <a:ahLst/>
              <a:cxnLst/>
              <a:rect l="l" t="t" r="r" b="b"/>
              <a:pathLst>
                <a:path w="1165860" h="1438910">
                  <a:moveTo>
                    <a:pt x="0" y="1438833"/>
                  </a:moveTo>
                  <a:lnTo>
                    <a:pt x="1165783" y="1438833"/>
                  </a:lnTo>
                  <a:lnTo>
                    <a:pt x="1165783" y="0"/>
                  </a:lnTo>
                  <a:lnTo>
                    <a:pt x="0" y="0"/>
                  </a:lnTo>
                  <a:lnTo>
                    <a:pt x="0" y="1438833"/>
                  </a:lnTo>
                  <a:close/>
                </a:path>
              </a:pathLst>
            </a:custGeom>
            <a:ln w="131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2859087" y="5239066"/>
            <a:ext cx="1179195" cy="1452245"/>
            <a:chOff x="6167418" y="5082876"/>
            <a:chExt cx="1179195" cy="1452245"/>
          </a:xfrm>
        </p:grpSpPr>
        <p:pic>
          <p:nvPicPr>
            <p:cNvPr id="34" name="object 34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4016" y="5089474"/>
              <a:ext cx="1165796" cy="143883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174016" y="5089474"/>
              <a:ext cx="1165860" cy="1438910"/>
            </a:xfrm>
            <a:custGeom>
              <a:avLst/>
              <a:gdLst/>
              <a:ahLst/>
              <a:cxnLst/>
              <a:rect l="l" t="t" r="r" b="b"/>
              <a:pathLst>
                <a:path w="1165859" h="1438909">
                  <a:moveTo>
                    <a:pt x="0" y="1438833"/>
                  </a:moveTo>
                  <a:lnTo>
                    <a:pt x="1165783" y="1438833"/>
                  </a:lnTo>
                  <a:lnTo>
                    <a:pt x="1165783" y="0"/>
                  </a:lnTo>
                  <a:lnTo>
                    <a:pt x="0" y="0"/>
                  </a:lnTo>
                  <a:lnTo>
                    <a:pt x="0" y="1438833"/>
                  </a:lnTo>
                  <a:close/>
                </a:path>
              </a:pathLst>
            </a:custGeom>
            <a:ln w="131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1149899" y="393252"/>
            <a:ext cx="5412105" cy="62357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80"/>
              </a:spcBef>
            </a:pPr>
            <a:r>
              <a:rPr lang="en-AU" sz="1950" spc="-10" dirty="0">
                <a:solidFill>
                  <a:srgbClr val="0057A8"/>
                </a:solidFill>
              </a:rPr>
              <a:t>Included </a:t>
            </a:r>
            <a:r>
              <a:rPr sz="1950" spc="-10" dirty="0">
                <a:solidFill>
                  <a:srgbClr val="0057A8"/>
                </a:solidFill>
              </a:rPr>
              <a:t>repairs.</a:t>
            </a:r>
            <a:endParaRPr sz="1950" dirty="0"/>
          </a:p>
          <a:p>
            <a:pPr marL="38100">
              <a:lnSpc>
                <a:spcPct val="100000"/>
              </a:lnSpc>
              <a:spcBef>
                <a:spcPts val="145"/>
              </a:spcBef>
            </a:pPr>
            <a:r>
              <a:rPr sz="1700" b="1" dirty="0">
                <a:solidFill>
                  <a:srgbClr val="F89B31"/>
                </a:solidFill>
              </a:rPr>
              <a:t>Only</a:t>
            </a:r>
            <a:r>
              <a:rPr sz="1700" b="1" spc="-5" dirty="0">
                <a:solidFill>
                  <a:srgbClr val="F89B31"/>
                </a:solidFill>
              </a:rPr>
              <a:t> </a:t>
            </a:r>
            <a:r>
              <a:rPr sz="1700" b="1" dirty="0">
                <a:solidFill>
                  <a:srgbClr val="F89B31"/>
                </a:solidFill>
              </a:rPr>
              <a:t>$50</a:t>
            </a:r>
            <a:r>
              <a:rPr sz="1700" b="1" spc="-5" dirty="0">
                <a:solidFill>
                  <a:srgbClr val="F89B31"/>
                </a:solidFill>
              </a:rPr>
              <a:t> </a:t>
            </a:r>
            <a:r>
              <a:rPr sz="1700" b="1" dirty="0">
                <a:solidFill>
                  <a:srgbClr val="F89B31"/>
                </a:solidFill>
              </a:rPr>
              <a:t>per</a:t>
            </a:r>
            <a:r>
              <a:rPr sz="1700" b="1" spc="-5" dirty="0">
                <a:solidFill>
                  <a:srgbClr val="F89B31"/>
                </a:solidFill>
              </a:rPr>
              <a:t> </a:t>
            </a:r>
            <a:r>
              <a:rPr sz="1700" b="1" spc="-10" dirty="0">
                <a:solidFill>
                  <a:srgbClr val="F89B31"/>
                </a:solidFill>
              </a:rPr>
              <a:t>repair</a:t>
            </a:r>
            <a:r>
              <a:rPr sz="1500" b="1" spc="-15" baseline="30555" dirty="0">
                <a:solidFill>
                  <a:srgbClr val="F89B31"/>
                </a:solidFill>
              </a:rPr>
              <a:t>*</a:t>
            </a:r>
            <a:endParaRPr sz="1500" b="1" baseline="30555" dirty="0"/>
          </a:p>
        </p:txBody>
      </p:sp>
      <p:grpSp>
        <p:nvGrpSpPr>
          <p:cNvPr id="37" name="object 37"/>
          <p:cNvGrpSpPr/>
          <p:nvPr/>
        </p:nvGrpSpPr>
        <p:grpSpPr>
          <a:xfrm>
            <a:off x="0" y="499999"/>
            <a:ext cx="1009015" cy="386715"/>
            <a:chOff x="0" y="499999"/>
            <a:chExt cx="1009015" cy="386715"/>
          </a:xfrm>
        </p:grpSpPr>
        <p:sp>
          <p:nvSpPr>
            <p:cNvPr id="38" name="object 38"/>
            <p:cNvSpPr/>
            <p:nvPr/>
          </p:nvSpPr>
          <p:spPr>
            <a:xfrm>
              <a:off x="0" y="499999"/>
              <a:ext cx="975360" cy="386715"/>
            </a:xfrm>
            <a:custGeom>
              <a:avLst/>
              <a:gdLst/>
              <a:ahLst/>
              <a:cxnLst/>
              <a:rect l="l" t="t" r="r" b="b"/>
              <a:pathLst>
                <a:path w="975360" h="386715">
                  <a:moveTo>
                    <a:pt x="975334" y="0"/>
                  </a:moveTo>
                  <a:lnTo>
                    <a:pt x="0" y="0"/>
                  </a:lnTo>
                  <a:lnTo>
                    <a:pt x="0" y="386359"/>
                  </a:lnTo>
                  <a:lnTo>
                    <a:pt x="975334" y="386359"/>
                  </a:lnTo>
                  <a:lnTo>
                    <a:pt x="975334" y="0"/>
                  </a:lnTo>
                  <a:close/>
                </a:path>
              </a:pathLst>
            </a:custGeom>
            <a:solidFill>
              <a:srgbClr val="0675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02252" y="500005"/>
              <a:ext cx="0" cy="386715"/>
            </a:xfrm>
            <a:custGeom>
              <a:avLst/>
              <a:gdLst/>
              <a:ahLst/>
              <a:cxnLst/>
              <a:rect l="l" t="t" r="r" b="b"/>
              <a:pathLst>
                <a:path h="386715">
                  <a:moveTo>
                    <a:pt x="0" y="0"/>
                  </a:moveTo>
                  <a:lnTo>
                    <a:pt x="0" y="386359"/>
                  </a:lnTo>
                </a:path>
              </a:pathLst>
            </a:custGeom>
            <a:ln w="13462">
              <a:solidFill>
                <a:srgbClr val="F89B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0501" y="6844917"/>
            <a:ext cx="1095122" cy="30869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963920" y="1939289"/>
            <a:ext cx="1586230" cy="1908810"/>
          </a:xfrm>
          <a:custGeom>
            <a:avLst/>
            <a:gdLst/>
            <a:ahLst/>
            <a:cxnLst/>
            <a:rect l="l" t="t" r="r" b="b"/>
            <a:pathLst>
              <a:path w="1586229" h="1908810">
                <a:moveTo>
                  <a:pt x="1585988" y="0"/>
                </a:moveTo>
                <a:lnTo>
                  <a:pt x="0" y="0"/>
                </a:lnTo>
                <a:lnTo>
                  <a:pt x="0" y="1908708"/>
                </a:lnTo>
                <a:lnTo>
                  <a:pt x="1585988" y="1908708"/>
                </a:lnTo>
                <a:lnTo>
                  <a:pt x="1585988" y="0"/>
                </a:lnTo>
                <a:close/>
              </a:path>
            </a:pathLst>
          </a:custGeom>
          <a:solidFill>
            <a:srgbClr val="F89B31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452052" y="1939289"/>
            <a:ext cx="3117215" cy="1908810"/>
            <a:chOff x="2452052" y="1939289"/>
            <a:chExt cx="3117215" cy="1908810"/>
          </a:xfrm>
        </p:grpSpPr>
        <p:sp>
          <p:nvSpPr>
            <p:cNvPr id="5" name="object 5"/>
            <p:cNvSpPr/>
            <p:nvPr/>
          </p:nvSpPr>
          <p:spPr>
            <a:xfrm>
              <a:off x="2452052" y="1939289"/>
              <a:ext cx="1586230" cy="1908810"/>
            </a:xfrm>
            <a:custGeom>
              <a:avLst/>
              <a:gdLst/>
              <a:ahLst/>
              <a:cxnLst/>
              <a:rect l="l" t="t" r="r" b="b"/>
              <a:pathLst>
                <a:path w="1586229" h="1908810">
                  <a:moveTo>
                    <a:pt x="1585988" y="0"/>
                  </a:moveTo>
                  <a:lnTo>
                    <a:pt x="0" y="0"/>
                  </a:lnTo>
                  <a:lnTo>
                    <a:pt x="0" y="1908708"/>
                  </a:lnTo>
                  <a:lnTo>
                    <a:pt x="1585988" y="1908708"/>
                  </a:lnTo>
                  <a:lnTo>
                    <a:pt x="1585988" y="0"/>
                  </a:lnTo>
                  <a:close/>
                </a:path>
              </a:pathLst>
            </a:custGeom>
            <a:solidFill>
              <a:srgbClr val="F89B31">
                <a:alpha val="1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1547" y="2055647"/>
              <a:ext cx="1920913" cy="168045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41559" y="2055647"/>
              <a:ext cx="1921510" cy="1680845"/>
            </a:xfrm>
            <a:custGeom>
              <a:avLst/>
              <a:gdLst/>
              <a:ahLst/>
              <a:cxnLst/>
              <a:rect l="l" t="t" r="r" b="b"/>
              <a:pathLst>
                <a:path w="1921510" h="1680845">
                  <a:moveTo>
                    <a:pt x="0" y="1680451"/>
                  </a:moveTo>
                  <a:lnTo>
                    <a:pt x="1920900" y="1680451"/>
                  </a:lnTo>
                  <a:lnTo>
                    <a:pt x="1920900" y="0"/>
                  </a:lnTo>
                  <a:lnTo>
                    <a:pt x="0" y="0"/>
                  </a:lnTo>
                  <a:lnTo>
                    <a:pt x="0" y="1680451"/>
                  </a:lnTo>
                  <a:close/>
                </a:path>
              </a:pathLst>
            </a:custGeom>
            <a:ln w="132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6067" y="2182761"/>
              <a:ext cx="1151953" cy="14217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676080" y="2182761"/>
              <a:ext cx="1152525" cy="1421765"/>
            </a:xfrm>
            <a:custGeom>
              <a:avLst/>
              <a:gdLst/>
              <a:ahLst/>
              <a:cxnLst/>
              <a:rect l="l" t="t" r="r" b="b"/>
              <a:pathLst>
                <a:path w="1152525" h="1421764">
                  <a:moveTo>
                    <a:pt x="0" y="1421752"/>
                  </a:moveTo>
                  <a:lnTo>
                    <a:pt x="1151940" y="1421752"/>
                  </a:lnTo>
                  <a:lnTo>
                    <a:pt x="1151940" y="0"/>
                  </a:lnTo>
                  <a:lnTo>
                    <a:pt x="0" y="0"/>
                  </a:lnTo>
                  <a:lnTo>
                    <a:pt x="0" y="1421752"/>
                  </a:lnTo>
                  <a:close/>
                </a:path>
              </a:pathLst>
            </a:custGeom>
            <a:ln w="130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108700" y="1118809"/>
            <a:ext cx="2318385" cy="723274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200" b="1" dirty="0">
                <a:solidFill>
                  <a:srgbClr val="0057A8"/>
                </a:solidFill>
                <a:latin typeface="Krub-Medium"/>
                <a:cs typeface="Krub-Medium"/>
              </a:rPr>
              <a:t>Windscreen</a:t>
            </a:r>
            <a:r>
              <a:rPr sz="1200" b="1" spc="6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1200" b="1" spc="-10" dirty="0">
                <a:solidFill>
                  <a:srgbClr val="0057A8"/>
                </a:solidFill>
                <a:latin typeface="Krub-Medium"/>
                <a:cs typeface="Krub-Medium"/>
              </a:rPr>
              <a:t>Repairs</a:t>
            </a:r>
            <a:endParaRPr sz="1200" b="1" dirty="0">
              <a:latin typeface="Krub-Medium"/>
              <a:cs typeface="Krub-Medium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1</a:t>
            </a:r>
            <a:r>
              <a:rPr sz="1200" spc="1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Stone</a:t>
            </a:r>
            <a:r>
              <a:rPr sz="1200" spc="1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Chip</a:t>
            </a:r>
            <a:r>
              <a:rPr sz="1200" spc="1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up</a:t>
            </a:r>
            <a:r>
              <a:rPr sz="1200" spc="1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to</a:t>
            </a:r>
            <a:r>
              <a:rPr sz="1200" spc="1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20mm</a:t>
            </a:r>
            <a:r>
              <a:rPr sz="1200" spc="1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(5mm</a:t>
            </a:r>
            <a:r>
              <a:rPr sz="1200" spc="1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in</a:t>
            </a:r>
            <a:r>
              <a:rPr sz="1200" spc="1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Critical</a:t>
            </a:r>
            <a:r>
              <a:rPr sz="1200" spc="1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Vision</a:t>
            </a:r>
            <a:r>
              <a:rPr sz="1200" spc="1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spc="-10" dirty="0">
                <a:solidFill>
                  <a:srgbClr val="0057A8"/>
                </a:solidFill>
                <a:latin typeface="Krub"/>
                <a:cs typeface="Krub"/>
              </a:rPr>
              <a:t>Area)</a:t>
            </a:r>
            <a:endParaRPr sz="1200" dirty="0">
              <a:latin typeface="Krub"/>
              <a:cs typeface="Krub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30379" y="1143936"/>
            <a:ext cx="2651143" cy="723274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200" b="1" dirty="0">
                <a:solidFill>
                  <a:srgbClr val="0057A8"/>
                </a:solidFill>
                <a:latin typeface="Krub-Medium"/>
                <a:cs typeface="Krub-Medium"/>
              </a:rPr>
              <a:t>Interior</a:t>
            </a:r>
            <a:r>
              <a:rPr sz="1200" b="1" spc="2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1200" b="1" dirty="0">
                <a:solidFill>
                  <a:srgbClr val="0057A8"/>
                </a:solidFill>
                <a:latin typeface="Krub-Medium"/>
                <a:cs typeface="Krub-Medium"/>
              </a:rPr>
              <a:t>Leather</a:t>
            </a:r>
            <a:r>
              <a:rPr sz="1200" b="1" spc="3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1200" b="1" dirty="0">
                <a:solidFill>
                  <a:srgbClr val="0057A8"/>
                </a:solidFill>
                <a:latin typeface="Krub-Medium"/>
                <a:cs typeface="Krub-Medium"/>
              </a:rPr>
              <a:t>&amp;</a:t>
            </a:r>
            <a:r>
              <a:rPr sz="1200" b="1" spc="3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1200" b="1" dirty="0">
                <a:solidFill>
                  <a:srgbClr val="0057A8"/>
                </a:solidFill>
                <a:latin typeface="Krub-Medium"/>
                <a:cs typeface="Krub-Medium"/>
              </a:rPr>
              <a:t>Vinyl</a:t>
            </a:r>
            <a:r>
              <a:rPr sz="1200" b="1" spc="3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1200" b="1" spc="-10" dirty="0">
                <a:solidFill>
                  <a:srgbClr val="0057A8"/>
                </a:solidFill>
                <a:latin typeface="Krub-Medium"/>
                <a:cs typeface="Krub-Medium"/>
              </a:rPr>
              <a:t>Repairs</a:t>
            </a:r>
            <a:endParaRPr sz="1200" b="1" dirty="0">
              <a:latin typeface="Krub-Medium"/>
              <a:cs typeface="Krub-Medium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Tears</a:t>
            </a:r>
            <a:r>
              <a:rPr sz="1200" spc="1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up</a:t>
            </a:r>
            <a:r>
              <a:rPr sz="1200" spc="1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to</a:t>
            </a:r>
            <a:r>
              <a:rPr sz="1200" spc="1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80mm</a:t>
            </a:r>
            <a:r>
              <a:rPr sz="1200" spc="1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in</a:t>
            </a:r>
            <a:r>
              <a:rPr sz="1200" spc="1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length</a:t>
            </a:r>
            <a:r>
              <a:rPr sz="1200" spc="1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on</a:t>
            </a:r>
            <a:r>
              <a:rPr sz="1200" spc="1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seats</a:t>
            </a:r>
            <a:r>
              <a:rPr sz="1200" spc="1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or</a:t>
            </a:r>
            <a:r>
              <a:rPr sz="1200" spc="1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spc="-10" dirty="0">
                <a:solidFill>
                  <a:srgbClr val="0057A8"/>
                </a:solidFill>
                <a:latin typeface="Krub"/>
                <a:cs typeface="Krub"/>
              </a:rPr>
              <a:t>armrest</a:t>
            </a:r>
            <a:endParaRPr sz="1200" dirty="0">
              <a:latin typeface="Krub"/>
              <a:cs typeface="Krub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59697" y="3944804"/>
            <a:ext cx="3746666" cy="900823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200" b="1" dirty="0">
                <a:solidFill>
                  <a:srgbClr val="0057A8"/>
                </a:solidFill>
                <a:latin typeface="Krub-Medium"/>
                <a:cs typeface="Krub-Medium"/>
              </a:rPr>
              <a:t>Interior</a:t>
            </a:r>
            <a:r>
              <a:rPr sz="1200" b="1" spc="5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1200" b="1" dirty="0">
                <a:solidFill>
                  <a:srgbClr val="0057A8"/>
                </a:solidFill>
                <a:latin typeface="Krub-Medium"/>
                <a:cs typeface="Krub-Medium"/>
              </a:rPr>
              <a:t>Sanitisation</a:t>
            </a:r>
            <a:r>
              <a:rPr sz="1200" b="1" spc="5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1200" b="1" spc="-10" dirty="0">
                <a:solidFill>
                  <a:srgbClr val="0057A8"/>
                </a:solidFill>
                <a:latin typeface="Krub-Medium"/>
                <a:cs typeface="Krub-Medium"/>
              </a:rPr>
              <a:t>Treatment</a:t>
            </a:r>
            <a:endParaRPr sz="1200" b="1" dirty="0">
              <a:latin typeface="Krub-Medium"/>
              <a:cs typeface="Krub-Medium"/>
            </a:endParaRPr>
          </a:p>
          <a:p>
            <a:pPr marL="12700" marR="5080">
              <a:lnSpc>
                <a:spcPct val="102200"/>
              </a:lnSpc>
              <a:spcBef>
                <a:spcPts val="430"/>
              </a:spcBef>
            </a:pP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Protect</a:t>
            </a:r>
            <a:r>
              <a:rPr sz="1200" spc="2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your</a:t>
            </a:r>
            <a:r>
              <a:rPr sz="1200" spc="2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family’s</a:t>
            </a:r>
            <a:r>
              <a:rPr sz="1200" spc="2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health</a:t>
            </a:r>
            <a:r>
              <a:rPr sz="1200" spc="2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against</a:t>
            </a:r>
            <a:r>
              <a:rPr sz="1200" spc="2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infectious</a:t>
            </a:r>
            <a:r>
              <a:rPr sz="1200" spc="2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viruses</a:t>
            </a:r>
            <a:r>
              <a:rPr sz="1200" spc="2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and</a:t>
            </a:r>
            <a:r>
              <a:rPr sz="1200" spc="2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bacteria</a:t>
            </a:r>
            <a:r>
              <a:rPr sz="1200" spc="2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spc="-20" dirty="0">
                <a:solidFill>
                  <a:srgbClr val="0057A8"/>
                </a:solidFill>
                <a:latin typeface="Krub"/>
                <a:cs typeface="Krub"/>
              </a:rPr>
              <a:t>with</a:t>
            </a:r>
            <a:r>
              <a:rPr sz="1200" spc="50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a</a:t>
            </a:r>
            <a:r>
              <a:rPr sz="1200" spc="2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Schmick</a:t>
            </a:r>
            <a:r>
              <a:rPr sz="1200" spc="2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Interior</a:t>
            </a:r>
            <a:r>
              <a:rPr sz="1200" spc="2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Sanitisation</a:t>
            </a:r>
            <a:r>
              <a:rPr sz="1200" spc="2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spc="-10" dirty="0">
                <a:solidFill>
                  <a:srgbClr val="0057A8"/>
                </a:solidFill>
                <a:latin typeface="Krub"/>
                <a:cs typeface="Krub"/>
              </a:rPr>
              <a:t>Treatment</a:t>
            </a:r>
            <a:endParaRPr sz="1200" dirty="0">
              <a:latin typeface="Krub"/>
              <a:cs typeface="Krub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181668" y="2058295"/>
            <a:ext cx="2899410" cy="1673860"/>
            <a:chOff x="6181668" y="2058295"/>
            <a:chExt cx="2899410" cy="1673860"/>
          </a:xfrm>
        </p:grpSpPr>
        <p:pic>
          <p:nvPicPr>
            <p:cNvPr id="14" name="object 14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7631" y="2064829"/>
              <a:ext cx="1916722" cy="166044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157631" y="2064829"/>
              <a:ext cx="1917064" cy="1660525"/>
            </a:xfrm>
            <a:custGeom>
              <a:avLst/>
              <a:gdLst/>
              <a:ahLst/>
              <a:cxnLst/>
              <a:rect l="l" t="t" r="r" b="b"/>
              <a:pathLst>
                <a:path w="1917065" h="1660525">
                  <a:moveTo>
                    <a:pt x="0" y="1660448"/>
                  </a:moveTo>
                  <a:lnTo>
                    <a:pt x="1916709" y="1660448"/>
                  </a:lnTo>
                  <a:lnTo>
                    <a:pt x="1916709" y="0"/>
                  </a:lnTo>
                  <a:lnTo>
                    <a:pt x="0" y="0"/>
                  </a:lnTo>
                  <a:lnTo>
                    <a:pt x="0" y="1660448"/>
                  </a:lnTo>
                  <a:close/>
                </a:path>
              </a:pathLst>
            </a:custGeom>
            <a:ln w="130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8189" y="2183345"/>
              <a:ext cx="1152347" cy="142224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188189" y="2183345"/>
              <a:ext cx="1152525" cy="1422400"/>
            </a:xfrm>
            <a:custGeom>
              <a:avLst/>
              <a:gdLst/>
              <a:ahLst/>
              <a:cxnLst/>
              <a:rect l="l" t="t" r="r" b="b"/>
              <a:pathLst>
                <a:path w="1152525" h="1422400">
                  <a:moveTo>
                    <a:pt x="0" y="1422247"/>
                  </a:moveTo>
                  <a:lnTo>
                    <a:pt x="1152347" y="1422247"/>
                  </a:lnTo>
                  <a:lnTo>
                    <a:pt x="1152347" y="0"/>
                  </a:lnTo>
                  <a:lnTo>
                    <a:pt x="0" y="0"/>
                  </a:lnTo>
                  <a:lnTo>
                    <a:pt x="0" y="1422247"/>
                  </a:lnTo>
                  <a:close/>
                </a:path>
              </a:pathLst>
            </a:custGeom>
            <a:ln w="130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389327" y="5006301"/>
            <a:ext cx="3187700" cy="2183130"/>
            <a:chOff x="2389327" y="5006301"/>
            <a:chExt cx="3187700" cy="2183130"/>
          </a:xfrm>
        </p:grpSpPr>
        <p:pic>
          <p:nvPicPr>
            <p:cNvPr id="19" name="object 19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59697" y="5006301"/>
              <a:ext cx="3016986" cy="165352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9327" y="5112448"/>
              <a:ext cx="1368872" cy="2076931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0" y="194043"/>
            <a:ext cx="1009015" cy="7172325"/>
            <a:chOff x="0" y="194043"/>
            <a:chExt cx="1009015" cy="7172325"/>
          </a:xfrm>
        </p:grpSpPr>
        <p:sp>
          <p:nvSpPr>
            <p:cNvPr id="22" name="object 22"/>
            <p:cNvSpPr/>
            <p:nvPr/>
          </p:nvSpPr>
          <p:spPr>
            <a:xfrm>
              <a:off x="195808" y="194042"/>
              <a:ext cx="578485" cy="7172325"/>
            </a:xfrm>
            <a:custGeom>
              <a:avLst/>
              <a:gdLst/>
              <a:ahLst/>
              <a:cxnLst/>
              <a:rect l="l" t="t" r="r" b="b"/>
              <a:pathLst>
                <a:path w="578485" h="7172325">
                  <a:moveTo>
                    <a:pt x="578192" y="692315"/>
                  </a:moveTo>
                  <a:lnTo>
                    <a:pt x="0" y="692315"/>
                  </a:lnTo>
                  <a:lnTo>
                    <a:pt x="0" y="7171931"/>
                  </a:lnTo>
                  <a:lnTo>
                    <a:pt x="578192" y="7171931"/>
                  </a:lnTo>
                  <a:lnTo>
                    <a:pt x="578192" y="692315"/>
                  </a:lnTo>
                  <a:close/>
                </a:path>
                <a:path w="578485" h="7172325">
                  <a:moveTo>
                    <a:pt x="578192" y="0"/>
                  </a:moveTo>
                  <a:lnTo>
                    <a:pt x="0" y="0"/>
                  </a:lnTo>
                  <a:lnTo>
                    <a:pt x="0" y="305955"/>
                  </a:lnTo>
                  <a:lnTo>
                    <a:pt x="578192" y="305955"/>
                  </a:lnTo>
                  <a:lnTo>
                    <a:pt x="578192" y="0"/>
                  </a:lnTo>
                  <a:close/>
                </a:path>
              </a:pathLst>
            </a:custGeom>
            <a:solidFill>
              <a:srgbClr val="0057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499999"/>
              <a:ext cx="975360" cy="386715"/>
            </a:xfrm>
            <a:custGeom>
              <a:avLst/>
              <a:gdLst/>
              <a:ahLst/>
              <a:cxnLst/>
              <a:rect l="l" t="t" r="r" b="b"/>
              <a:pathLst>
                <a:path w="975360" h="386715">
                  <a:moveTo>
                    <a:pt x="975334" y="0"/>
                  </a:moveTo>
                  <a:lnTo>
                    <a:pt x="0" y="0"/>
                  </a:lnTo>
                  <a:lnTo>
                    <a:pt x="0" y="386359"/>
                  </a:lnTo>
                  <a:lnTo>
                    <a:pt x="975334" y="386359"/>
                  </a:lnTo>
                  <a:lnTo>
                    <a:pt x="975334" y="0"/>
                  </a:lnTo>
                  <a:close/>
                </a:path>
              </a:pathLst>
            </a:custGeom>
            <a:solidFill>
              <a:srgbClr val="0675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2252" y="500005"/>
              <a:ext cx="0" cy="386715"/>
            </a:xfrm>
            <a:custGeom>
              <a:avLst/>
              <a:gdLst/>
              <a:ahLst/>
              <a:cxnLst/>
              <a:rect l="l" t="t" r="r" b="b"/>
              <a:pathLst>
                <a:path h="386715">
                  <a:moveTo>
                    <a:pt x="0" y="0"/>
                  </a:moveTo>
                  <a:lnTo>
                    <a:pt x="0" y="386359"/>
                  </a:lnTo>
                </a:path>
              </a:pathLst>
            </a:custGeom>
            <a:ln w="13462">
              <a:solidFill>
                <a:srgbClr val="F89B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149899" y="393252"/>
            <a:ext cx="5412105" cy="62357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80"/>
              </a:spcBef>
            </a:pPr>
            <a:r>
              <a:rPr lang="en-AU" sz="1950" spc="-10" dirty="0">
                <a:solidFill>
                  <a:srgbClr val="0057A8"/>
                </a:solidFill>
              </a:rPr>
              <a:t>Included </a:t>
            </a:r>
            <a:r>
              <a:rPr sz="1950" spc="-10" dirty="0">
                <a:solidFill>
                  <a:srgbClr val="0057A8"/>
                </a:solidFill>
              </a:rPr>
              <a:t>repairs.</a:t>
            </a:r>
            <a:endParaRPr sz="1950" dirty="0"/>
          </a:p>
          <a:p>
            <a:pPr marL="38100">
              <a:lnSpc>
                <a:spcPct val="100000"/>
              </a:lnSpc>
              <a:spcBef>
                <a:spcPts val="145"/>
              </a:spcBef>
            </a:pPr>
            <a:r>
              <a:rPr sz="1700" b="1" dirty="0">
                <a:solidFill>
                  <a:srgbClr val="F89B31"/>
                </a:solidFill>
              </a:rPr>
              <a:t>Only</a:t>
            </a:r>
            <a:r>
              <a:rPr sz="1700" b="1" spc="-5" dirty="0">
                <a:solidFill>
                  <a:srgbClr val="F89B31"/>
                </a:solidFill>
              </a:rPr>
              <a:t> </a:t>
            </a:r>
            <a:r>
              <a:rPr sz="1700" b="1" dirty="0">
                <a:solidFill>
                  <a:srgbClr val="F89B31"/>
                </a:solidFill>
              </a:rPr>
              <a:t>$50</a:t>
            </a:r>
            <a:r>
              <a:rPr sz="1700" b="1" spc="-5" dirty="0">
                <a:solidFill>
                  <a:srgbClr val="F89B31"/>
                </a:solidFill>
              </a:rPr>
              <a:t> </a:t>
            </a:r>
            <a:r>
              <a:rPr sz="1700" b="1" dirty="0">
                <a:solidFill>
                  <a:srgbClr val="F89B31"/>
                </a:solidFill>
              </a:rPr>
              <a:t>per</a:t>
            </a:r>
            <a:r>
              <a:rPr sz="1700" b="1" spc="-5" dirty="0">
                <a:solidFill>
                  <a:srgbClr val="F89B31"/>
                </a:solidFill>
              </a:rPr>
              <a:t> </a:t>
            </a:r>
            <a:r>
              <a:rPr sz="1700" b="1" spc="-10" dirty="0">
                <a:solidFill>
                  <a:srgbClr val="F89B31"/>
                </a:solidFill>
              </a:rPr>
              <a:t>repair</a:t>
            </a:r>
            <a:r>
              <a:rPr sz="1500" b="1" spc="-15" baseline="30555" dirty="0">
                <a:solidFill>
                  <a:srgbClr val="F89B31"/>
                </a:solidFill>
              </a:rPr>
              <a:t>*</a:t>
            </a:r>
            <a:endParaRPr sz="1500" b="1" baseline="3055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37312AE4-2AAA-E80B-90B6-30650299261F}"/>
              </a:ext>
            </a:extLst>
          </p:cNvPr>
          <p:cNvSpPr/>
          <p:nvPr/>
        </p:nvSpPr>
        <p:spPr>
          <a:xfrm>
            <a:off x="241300" y="65404"/>
            <a:ext cx="10210800" cy="7373621"/>
          </a:xfrm>
          <a:custGeom>
            <a:avLst/>
            <a:gdLst/>
            <a:ahLst/>
            <a:cxnLst/>
            <a:rect l="l" t="t" r="r" b="b"/>
            <a:pathLst>
              <a:path w="6548120" h="7560309">
                <a:moveTo>
                  <a:pt x="6547980" y="0"/>
                </a:moveTo>
                <a:lnTo>
                  <a:pt x="0" y="0"/>
                </a:lnTo>
                <a:lnTo>
                  <a:pt x="0" y="7559992"/>
                </a:lnTo>
                <a:lnTo>
                  <a:pt x="6547980" y="7559992"/>
                </a:lnTo>
                <a:lnTo>
                  <a:pt x="6547980" y="0"/>
                </a:lnTo>
                <a:close/>
              </a:path>
            </a:pathLst>
          </a:custGeom>
          <a:solidFill>
            <a:srgbClr val="0057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52960" y="3365965"/>
            <a:ext cx="4433570" cy="20789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13360">
              <a:lnSpc>
                <a:spcPct val="116700"/>
              </a:lnSpc>
              <a:spcBef>
                <a:spcPts val="95"/>
              </a:spcBef>
            </a:pPr>
            <a:endParaRPr lang="en-AU" sz="1200" b="1" dirty="0">
              <a:solidFill>
                <a:schemeClr val="bg1"/>
              </a:solidFill>
              <a:latin typeface="Krub-Medium"/>
              <a:cs typeface="Krub-Medium"/>
            </a:endParaRPr>
          </a:p>
          <a:p>
            <a:pPr marL="12700" marR="213360">
              <a:lnSpc>
                <a:spcPct val="116700"/>
              </a:lnSpc>
              <a:spcBef>
                <a:spcPts val="95"/>
              </a:spcBef>
            </a:pPr>
            <a:r>
              <a:rPr sz="1400" b="1" dirty="0">
                <a:solidFill>
                  <a:schemeClr val="bg1"/>
                </a:solidFill>
                <a:latin typeface="Krub-Medium"/>
                <a:cs typeface="Krub-Medium"/>
              </a:rPr>
              <a:t>Schmick</a:t>
            </a:r>
            <a:r>
              <a:rPr sz="1400" b="1" spc="30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chemeClr val="bg1"/>
                </a:solidFill>
                <a:latin typeface="Krub-Medium"/>
                <a:cs typeface="Krub-Medium"/>
              </a:rPr>
              <a:t>are</a:t>
            </a:r>
            <a:r>
              <a:rPr sz="1400" b="1" spc="35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chemeClr val="bg1"/>
                </a:solidFill>
                <a:latin typeface="Krub-Medium"/>
                <a:cs typeface="Krub-Medium"/>
              </a:rPr>
              <a:t>unable</a:t>
            </a:r>
            <a:r>
              <a:rPr sz="1400" b="1" spc="30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chemeClr val="bg1"/>
                </a:solidFill>
                <a:latin typeface="Krub-Medium"/>
                <a:cs typeface="Krub-Medium"/>
              </a:rPr>
              <a:t>to</a:t>
            </a:r>
            <a:r>
              <a:rPr sz="1400" b="1" spc="35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chemeClr val="bg1"/>
                </a:solidFill>
                <a:latin typeface="Krub-Medium"/>
                <a:cs typeface="Krub-Medium"/>
              </a:rPr>
              <a:t>complete</a:t>
            </a:r>
            <a:r>
              <a:rPr sz="1400" b="1" spc="35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chemeClr val="bg1"/>
                </a:solidFill>
                <a:latin typeface="Krub-Medium"/>
                <a:cs typeface="Krub-Medium"/>
              </a:rPr>
              <a:t>paint</a:t>
            </a:r>
            <a:r>
              <a:rPr sz="1400" b="1" spc="30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chemeClr val="bg1"/>
                </a:solidFill>
                <a:latin typeface="Krub-Medium"/>
                <a:cs typeface="Krub-Medium"/>
              </a:rPr>
              <a:t>repairs</a:t>
            </a:r>
            <a:r>
              <a:rPr sz="1400" b="1" spc="35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chemeClr val="bg1"/>
                </a:solidFill>
                <a:latin typeface="Krub-Medium"/>
                <a:cs typeface="Krub-Medium"/>
              </a:rPr>
              <a:t>for</a:t>
            </a:r>
            <a:r>
              <a:rPr sz="1400" b="1" spc="30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chemeClr val="bg1"/>
                </a:solidFill>
                <a:latin typeface="Krub-Medium"/>
                <a:cs typeface="Krub-Medium"/>
              </a:rPr>
              <a:t>the</a:t>
            </a:r>
            <a:r>
              <a:rPr sz="1400" b="1" spc="35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b="1" spc="-10" dirty="0">
                <a:solidFill>
                  <a:schemeClr val="bg1"/>
                </a:solidFill>
                <a:latin typeface="Krub-Medium"/>
                <a:cs typeface="Krub-Medium"/>
              </a:rPr>
              <a:t>following locations:</a:t>
            </a:r>
            <a:endParaRPr sz="1400" b="1" dirty="0">
              <a:solidFill>
                <a:schemeClr val="bg1"/>
              </a:solidFill>
              <a:latin typeface="Krub-Medium"/>
              <a:cs typeface="Krub-Medium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 dirty="0">
              <a:solidFill>
                <a:schemeClr val="bg1"/>
              </a:solidFill>
              <a:latin typeface="Krub-Medium"/>
              <a:cs typeface="Krub-Medium"/>
            </a:endParaRPr>
          </a:p>
          <a:p>
            <a:pPr marL="213995" indent="-201930">
              <a:lnSpc>
                <a:spcPct val="100000"/>
              </a:lnSpc>
              <a:buAutoNum type="arabicPeriod"/>
              <a:tabLst>
                <a:tab pos="214629" algn="l"/>
              </a:tabLst>
            </a:pP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Undercover</a:t>
            </a:r>
            <a:r>
              <a:rPr sz="1400" spc="35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car</a:t>
            </a:r>
            <a:r>
              <a:rPr sz="1400" spc="35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parks</a:t>
            </a:r>
            <a:r>
              <a:rPr sz="1400" spc="35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or</a:t>
            </a:r>
            <a:r>
              <a:rPr sz="1400" spc="35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ground</a:t>
            </a:r>
            <a:r>
              <a:rPr sz="1400" spc="35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level</a:t>
            </a:r>
            <a:r>
              <a:rPr sz="1400" spc="35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body</a:t>
            </a:r>
            <a:r>
              <a:rPr sz="1400" spc="35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corporate</a:t>
            </a:r>
            <a:r>
              <a:rPr sz="1400" spc="35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car</a:t>
            </a:r>
            <a:r>
              <a:rPr sz="1400" spc="35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Krub-Medium"/>
                <a:cs typeface="Krub-Medium"/>
              </a:rPr>
              <a:t>parks</a:t>
            </a:r>
            <a:endParaRPr sz="1400" dirty="0">
              <a:solidFill>
                <a:schemeClr val="bg1"/>
              </a:solidFill>
              <a:latin typeface="Krub-Medium"/>
              <a:cs typeface="Krub-Medium"/>
            </a:endParaRPr>
          </a:p>
          <a:p>
            <a:pPr marL="213995" indent="-201930">
              <a:lnSpc>
                <a:spcPct val="100000"/>
              </a:lnSpc>
              <a:spcBef>
                <a:spcPts val="1015"/>
              </a:spcBef>
              <a:buAutoNum type="arabicPeriod"/>
              <a:tabLst>
                <a:tab pos="214629" algn="l"/>
              </a:tabLst>
            </a:pP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On</a:t>
            </a:r>
            <a:r>
              <a:rPr sz="1400" spc="25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street</a:t>
            </a:r>
            <a:r>
              <a:rPr sz="1400" spc="30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Krub-Medium"/>
                <a:cs typeface="Krub-Medium"/>
              </a:rPr>
              <a:t>parking</a:t>
            </a:r>
            <a:endParaRPr sz="1400" dirty="0">
              <a:solidFill>
                <a:schemeClr val="bg1"/>
              </a:solidFill>
              <a:latin typeface="Krub-Medium"/>
              <a:cs typeface="Krub-Medium"/>
            </a:endParaRPr>
          </a:p>
          <a:p>
            <a:pPr marL="213995" indent="-20193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214629" algn="l"/>
              </a:tabLst>
            </a:pP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Wash</a:t>
            </a:r>
            <a:r>
              <a:rPr sz="1400" spc="30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bays</a:t>
            </a:r>
            <a:r>
              <a:rPr sz="1400" spc="30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or</a:t>
            </a:r>
            <a:r>
              <a:rPr sz="1400" spc="35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detailing</a:t>
            </a:r>
            <a:r>
              <a:rPr sz="1400" spc="30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spc="-20" dirty="0">
                <a:solidFill>
                  <a:schemeClr val="bg1"/>
                </a:solidFill>
                <a:latin typeface="Krub-Medium"/>
                <a:cs typeface="Krub-Medium"/>
              </a:rPr>
              <a:t>bays</a:t>
            </a:r>
            <a:endParaRPr sz="1400" dirty="0">
              <a:solidFill>
                <a:schemeClr val="bg1"/>
              </a:solidFill>
              <a:latin typeface="Krub-Medium"/>
              <a:cs typeface="Krub-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300" y="5853896"/>
            <a:ext cx="6172200" cy="1177630"/>
          </a:xfrm>
          <a:prstGeom prst="rect">
            <a:avLst/>
          </a:prstGeom>
          <a:noFill/>
        </p:spPr>
        <p:txBody>
          <a:bodyPr vert="horz" wrap="square" lIns="0" tIns="13970" rIns="0" bIns="0" rtlCol="0">
            <a:spAutoFit/>
          </a:bodyPr>
          <a:lstStyle/>
          <a:p>
            <a:pPr marL="184150" marR="461009">
              <a:lnSpc>
                <a:spcPct val="137900"/>
              </a:lnSpc>
              <a:spcBef>
                <a:spcPts val="110"/>
              </a:spcBef>
            </a:pPr>
            <a:r>
              <a:rPr sz="1400" b="1" dirty="0">
                <a:solidFill>
                  <a:srgbClr val="F89B31"/>
                </a:solidFill>
                <a:latin typeface="Krub-Medium"/>
                <a:cs typeface="Krub-Medium"/>
              </a:rPr>
              <a:t>Bookings</a:t>
            </a:r>
            <a:r>
              <a:rPr sz="1400" b="1" spc="35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rgbClr val="F89B31"/>
                </a:solidFill>
                <a:latin typeface="Krub-Medium"/>
                <a:cs typeface="Krub-Medium"/>
              </a:rPr>
              <a:t>can</a:t>
            </a:r>
            <a:r>
              <a:rPr sz="1400" b="1" spc="35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rgbClr val="F89B31"/>
                </a:solidFill>
                <a:latin typeface="Krub-Medium"/>
                <a:cs typeface="Krub-Medium"/>
              </a:rPr>
              <a:t>be</a:t>
            </a:r>
            <a:r>
              <a:rPr sz="1400" b="1" spc="35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rgbClr val="F89B31"/>
                </a:solidFill>
                <a:latin typeface="Krub-Medium"/>
                <a:cs typeface="Krub-Medium"/>
              </a:rPr>
              <a:t>made</a:t>
            </a:r>
            <a:r>
              <a:rPr sz="1400" b="1" spc="35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rgbClr val="F89B31"/>
                </a:solidFill>
                <a:latin typeface="Krub-Medium"/>
                <a:cs typeface="Krub-Medium"/>
              </a:rPr>
              <a:t>between</a:t>
            </a:r>
            <a:r>
              <a:rPr sz="1400" b="1" spc="35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rgbClr val="F89B31"/>
                </a:solidFill>
                <a:latin typeface="Krub-Medium"/>
                <a:cs typeface="Krub-Medium"/>
              </a:rPr>
              <a:t>Monday</a:t>
            </a:r>
            <a:r>
              <a:rPr sz="1400" b="1" spc="35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rgbClr val="F89B31"/>
                </a:solidFill>
                <a:latin typeface="Krub-Medium"/>
                <a:cs typeface="Krub-Medium"/>
              </a:rPr>
              <a:t>and</a:t>
            </a:r>
            <a:r>
              <a:rPr sz="1400" b="1" spc="35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rgbClr val="F89B31"/>
                </a:solidFill>
                <a:latin typeface="Krub-Medium"/>
                <a:cs typeface="Krub-Medium"/>
              </a:rPr>
              <a:t>Friday,</a:t>
            </a:r>
            <a:r>
              <a:rPr sz="1400" b="1" spc="35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rgbClr val="F89B31"/>
                </a:solidFill>
                <a:latin typeface="Krub-Medium"/>
                <a:cs typeface="Krub-Medium"/>
              </a:rPr>
              <a:t>excluding</a:t>
            </a:r>
            <a:r>
              <a:rPr sz="1400" b="1" spc="35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rgbClr val="F89B31"/>
                </a:solidFill>
                <a:latin typeface="Krub-Medium"/>
                <a:cs typeface="Krub-Medium"/>
              </a:rPr>
              <a:t>public</a:t>
            </a:r>
            <a:r>
              <a:rPr sz="1400" b="1" spc="35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rgbClr val="F89B31"/>
                </a:solidFill>
                <a:latin typeface="Krub-Medium"/>
                <a:cs typeface="Krub-Medium"/>
              </a:rPr>
              <a:t>holidays.</a:t>
            </a:r>
            <a:r>
              <a:rPr sz="1400" b="1" spc="35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rgbClr val="F89B31"/>
                </a:solidFill>
                <a:latin typeface="Krub-Medium"/>
                <a:cs typeface="Krub-Medium"/>
              </a:rPr>
              <a:t>If</a:t>
            </a:r>
            <a:r>
              <a:rPr sz="1400" b="1" spc="35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rgbClr val="F89B31"/>
                </a:solidFill>
                <a:latin typeface="Krub-Medium"/>
                <a:cs typeface="Krub-Medium"/>
              </a:rPr>
              <a:t>customers</a:t>
            </a:r>
            <a:r>
              <a:rPr sz="1400" b="1" spc="35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rgbClr val="F89B31"/>
                </a:solidFill>
                <a:latin typeface="Krub-Medium"/>
                <a:cs typeface="Krub-Medium"/>
              </a:rPr>
              <a:t>do</a:t>
            </a:r>
            <a:r>
              <a:rPr sz="1400" b="1" spc="35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rgbClr val="F89B31"/>
                </a:solidFill>
                <a:latin typeface="Krub-Medium"/>
                <a:cs typeface="Krub-Medium"/>
              </a:rPr>
              <a:t>not</a:t>
            </a:r>
            <a:r>
              <a:rPr sz="1400" b="1" spc="35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rgbClr val="F89B31"/>
                </a:solidFill>
                <a:latin typeface="Krub-Medium"/>
                <a:cs typeface="Krub-Medium"/>
              </a:rPr>
              <a:t>have</a:t>
            </a:r>
            <a:r>
              <a:rPr sz="1400" b="1" spc="35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rgbClr val="F89B31"/>
                </a:solidFill>
                <a:latin typeface="Krub-Medium"/>
                <a:cs typeface="Krub-Medium"/>
              </a:rPr>
              <a:t>a</a:t>
            </a:r>
            <a:r>
              <a:rPr sz="1400" b="1" spc="35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rgbClr val="F89B31"/>
                </a:solidFill>
                <a:latin typeface="Krub-Medium"/>
                <a:cs typeface="Krub-Medium"/>
              </a:rPr>
              <a:t>suitable</a:t>
            </a:r>
            <a:r>
              <a:rPr sz="1400" b="1" spc="35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400" b="1" spc="-10" dirty="0">
                <a:solidFill>
                  <a:srgbClr val="F89B31"/>
                </a:solidFill>
                <a:latin typeface="Krub-Medium"/>
                <a:cs typeface="Krub-Medium"/>
              </a:rPr>
              <a:t>work- </a:t>
            </a:r>
            <a:r>
              <a:rPr sz="1400" b="1" dirty="0">
                <a:solidFill>
                  <a:srgbClr val="F89B31"/>
                </a:solidFill>
                <a:latin typeface="Krub-Medium"/>
                <a:cs typeface="Krub-Medium"/>
              </a:rPr>
              <a:t>space,</a:t>
            </a:r>
            <a:r>
              <a:rPr sz="1400" b="1" spc="30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rgbClr val="F89B31"/>
                </a:solidFill>
                <a:latin typeface="Krub-Medium"/>
                <a:cs typeface="Krub-Medium"/>
              </a:rPr>
              <a:t>we</a:t>
            </a:r>
            <a:r>
              <a:rPr sz="1400" b="1" spc="30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rgbClr val="F89B31"/>
                </a:solidFill>
                <a:latin typeface="Krub-Medium"/>
                <a:cs typeface="Krub-Medium"/>
              </a:rPr>
              <a:t>would</a:t>
            </a:r>
            <a:r>
              <a:rPr sz="1400" b="1" spc="30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rgbClr val="F89B31"/>
                </a:solidFill>
                <a:latin typeface="Krub-Medium"/>
                <a:cs typeface="Krub-Medium"/>
              </a:rPr>
              <a:t>suggest</a:t>
            </a:r>
            <a:r>
              <a:rPr sz="1400" b="1" spc="30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rgbClr val="F89B31"/>
                </a:solidFill>
                <a:latin typeface="Krub-Medium"/>
                <a:cs typeface="Krub-Medium"/>
              </a:rPr>
              <a:t>trying</a:t>
            </a:r>
            <a:r>
              <a:rPr sz="1400" b="1" spc="30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rgbClr val="F89B31"/>
                </a:solidFill>
                <a:latin typeface="Krub-Medium"/>
                <a:cs typeface="Krub-Medium"/>
              </a:rPr>
              <a:t>to</a:t>
            </a:r>
            <a:r>
              <a:rPr sz="1400" b="1" spc="30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rgbClr val="F89B31"/>
                </a:solidFill>
                <a:latin typeface="Krub-Medium"/>
                <a:cs typeface="Krub-Medium"/>
              </a:rPr>
              <a:t>arrange</a:t>
            </a:r>
            <a:r>
              <a:rPr sz="1400" b="1" spc="30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rgbClr val="F89B31"/>
                </a:solidFill>
                <a:latin typeface="Krub-Medium"/>
                <a:cs typeface="Krub-Medium"/>
              </a:rPr>
              <a:t>a</a:t>
            </a:r>
            <a:r>
              <a:rPr sz="1400" b="1" spc="30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rgbClr val="F89B31"/>
                </a:solidFill>
                <a:latin typeface="Krub-Medium"/>
                <a:cs typeface="Krub-Medium"/>
              </a:rPr>
              <a:t>location</a:t>
            </a:r>
            <a:r>
              <a:rPr sz="1400" b="1" spc="30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rgbClr val="F89B31"/>
                </a:solidFill>
                <a:latin typeface="Krub-Medium"/>
                <a:cs typeface="Krub-Medium"/>
              </a:rPr>
              <a:t>with</a:t>
            </a:r>
            <a:r>
              <a:rPr sz="1400" b="1" spc="30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rgbClr val="F89B31"/>
                </a:solidFill>
                <a:latin typeface="Krub-Medium"/>
                <a:cs typeface="Krub-Medium"/>
              </a:rPr>
              <a:t>a</a:t>
            </a:r>
            <a:r>
              <a:rPr sz="1400" b="1" spc="30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rgbClr val="F89B31"/>
                </a:solidFill>
                <a:latin typeface="Krub-Medium"/>
                <a:cs typeface="Krub-Medium"/>
              </a:rPr>
              <a:t>friend</a:t>
            </a:r>
            <a:r>
              <a:rPr sz="1400" b="1" spc="30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rgbClr val="F89B31"/>
                </a:solidFill>
                <a:latin typeface="Krub-Medium"/>
                <a:cs typeface="Krub-Medium"/>
              </a:rPr>
              <a:t>or</a:t>
            </a:r>
            <a:r>
              <a:rPr sz="1400" b="1" spc="30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400" b="1" dirty="0">
                <a:solidFill>
                  <a:srgbClr val="F89B31"/>
                </a:solidFill>
                <a:latin typeface="Krub-Medium"/>
                <a:cs typeface="Krub-Medium"/>
              </a:rPr>
              <a:t>family</a:t>
            </a:r>
            <a:r>
              <a:rPr sz="1400" b="1" spc="30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400" b="1" spc="-10" dirty="0">
                <a:solidFill>
                  <a:srgbClr val="F89B31"/>
                </a:solidFill>
                <a:latin typeface="Krub-Medium"/>
                <a:cs typeface="Krub-Medium"/>
              </a:rPr>
              <a:t>member.</a:t>
            </a:r>
            <a:endParaRPr sz="1400" b="1" dirty="0">
              <a:solidFill>
                <a:srgbClr val="F89B31"/>
              </a:solidFill>
              <a:latin typeface="Krub-Medium"/>
              <a:cs typeface="Krub-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2239" y="952344"/>
            <a:ext cx="4565650" cy="22050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400" dirty="0">
              <a:solidFill>
                <a:schemeClr val="bg1"/>
              </a:solidFill>
              <a:latin typeface="Krub-Medium"/>
              <a:cs typeface="Krub-Medium"/>
            </a:endParaRPr>
          </a:p>
          <a:p>
            <a:pPr marL="213995" indent="-201930">
              <a:lnSpc>
                <a:spcPct val="100000"/>
              </a:lnSpc>
              <a:buAutoNum type="arabicPeriod"/>
              <a:tabLst>
                <a:tab pos="214629" algn="l"/>
              </a:tabLst>
            </a:pP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Access</a:t>
            </a:r>
            <a:r>
              <a:rPr sz="1400" spc="25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to</a:t>
            </a:r>
            <a:r>
              <a:rPr sz="1400" spc="30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power</a:t>
            </a:r>
            <a:r>
              <a:rPr sz="1400" spc="30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within</a:t>
            </a:r>
            <a:r>
              <a:rPr sz="1400" spc="30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20</a:t>
            </a:r>
            <a:r>
              <a:rPr sz="1400" spc="30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Krub-Medium"/>
                <a:cs typeface="Krub-Medium"/>
              </a:rPr>
              <a:t>metres</a:t>
            </a:r>
            <a:endParaRPr sz="1400" dirty="0">
              <a:solidFill>
                <a:schemeClr val="bg1"/>
              </a:solidFill>
              <a:latin typeface="Krub-Medium"/>
              <a:cs typeface="Krub-Medium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33366"/>
              </a:buClr>
              <a:buFont typeface="Krub-Medium"/>
              <a:buAutoNum type="arabicPeriod"/>
            </a:pPr>
            <a:endParaRPr sz="1400" dirty="0">
              <a:solidFill>
                <a:schemeClr val="bg1"/>
              </a:solidFill>
              <a:latin typeface="Krub-Medium"/>
              <a:cs typeface="Krub-Medium"/>
            </a:endParaRPr>
          </a:p>
          <a:p>
            <a:pPr marL="213995" indent="-20193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14629" algn="l"/>
              </a:tabLst>
            </a:pP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Garage,</a:t>
            </a:r>
            <a:r>
              <a:rPr sz="1400" spc="35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carport</a:t>
            </a:r>
            <a:r>
              <a:rPr sz="1400" spc="35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or</a:t>
            </a:r>
            <a:r>
              <a:rPr sz="1400" spc="35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private</a:t>
            </a:r>
            <a:r>
              <a:rPr sz="1400" spc="40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Krub-Medium"/>
                <a:cs typeface="Krub-Medium"/>
              </a:rPr>
              <a:t>driveway</a:t>
            </a:r>
            <a:endParaRPr sz="1400" dirty="0">
              <a:solidFill>
                <a:schemeClr val="bg1"/>
              </a:solidFill>
              <a:latin typeface="Krub-Medium"/>
              <a:cs typeface="Krub-Medium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33366"/>
              </a:buClr>
              <a:buFont typeface="Krub-Medium"/>
              <a:buAutoNum type="arabicPeriod"/>
            </a:pPr>
            <a:endParaRPr sz="1400" dirty="0">
              <a:solidFill>
                <a:schemeClr val="bg1"/>
              </a:solidFill>
              <a:latin typeface="Krub-Medium"/>
              <a:cs typeface="Krub-Medium"/>
            </a:endParaRPr>
          </a:p>
          <a:p>
            <a:pPr marL="213995" indent="-201930">
              <a:lnSpc>
                <a:spcPct val="100000"/>
              </a:lnSpc>
              <a:buAutoNum type="arabicPeriod"/>
              <a:tabLst>
                <a:tab pos="214629" algn="l"/>
              </a:tabLst>
            </a:pP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No</a:t>
            </a:r>
            <a:r>
              <a:rPr sz="1400" spc="30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vehicle</a:t>
            </a:r>
            <a:r>
              <a:rPr sz="1400" spc="30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parked</a:t>
            </a:r>
            <a:r>
              <a:rPr sz="1400" spc="35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directly</a:t>
            </a:r>
            <a:r>
              <a:rPr sz="1400" spc="30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in</a:t>
            </a:r>
            <a:r>
              <a:rPr sz="1400" spc="30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front,</a:t>
            </a:r>
            <a:r>
              <a:rPr sz="1400" spc="35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beside</a:t>
            </a:r>
            <a:r>
              <a:rPr sz="1400" spc="30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or</a:t>
            </a:r>
            <a:r>
              <a:rPr sz="1400" spc="35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behind</a:t>
            </a:r>
            <a:r>
              <a:rPr sz="1400" spc="30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your</a:t>
            </a:r>
            <a:r>
              <a:rPr sz="1400" spc="30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Krub-Medium"/>
                <a:cs typeface="Krub-Medium"/>
              </a:rPr>
              <a:t>vehicle</a:t>
            </a:r>
            <a:endParaRPr sz="1400" dirty="0">
              <a:solidFill>
                <a:schemeClr val="bg1"/>
              </a:solidFill>
              <a:latin typeface="Krub-Medium"/>
              <a:cs typeface="Krub-Medium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333366"/>
              </a:buClr>
              <a:buFont typeface="Krub-Medium"/>
              <a:buAutoNum type="arabicPeriod"/>
            </a:pPr>
            <a:endParaRPr sz="1400" dirty="0">
              <a:solidFill>
                <a:schemeClr val="bg1"/>
              </a:solidFill>
              <a:latin typeface="Krub-Medium"/>
              <a:cs typeface="Krub-Medium"/>
            </a:endParaRPr>
          </a:p>
          <a:p>
            <a:pPr marL="213995" indent="-201930">
              <a:lnSpc>
                <a:spcPct val="100000"/>
              </a:lnSpc>
              <a:buAutoNum type="arabicPeriod"/>
              <a:tabLst>
                <a:tab pos="214629" algn="l"/>
              </a:tabLst>
            </a:pP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Minimum</a:t>
            </a:r>
            <a:r>
              <a:rPr sz="1400" spc="35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3</a:t>
            </a:r>
            <a:r>
              <a:rPr sz="1400" spc="40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metres</a:t>
            </a:r>
            <a:r>
              <a:rPr sz="1400" spc="35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clear</a:t>
            </a:r>
            <a:r>
              <a:rPr sz="1400" spc="40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beside</a:t>
            </a:r>
            <a:r>
              <a:rPr sz="1400" spc="35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the</a:t>
            </a:r>
            <a:r>
              <a:rPr sz="1400" spc="40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vehicles</a:t>
            </a:r>
            <a:r>
              <a:rPr sz="1400" spc="35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chemeClr val="bg1"/>
                </a:solidFill>
                <a:latin typeface="Krub-Medium"/>
                <a:cs typeface="Krub-Medium"/>
              </a:rPr>
              <a:t>damaged</a:t>
            </a:r>
            <a:r>
              <a:rPr sz="1400" spc="40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Krub-Medium"/>
                <a:cs typeface="Krub-Medium"/>
              </a:rPr>
              <a:t>area</a:t>
            </a:r>
            <a:r>
              <a:rPr sz="1200" spc="-10" dirty="0">
                <a:solidFill>
                  <a:schemeClr val="bg1"/>
                </a:solidFill>
                <a:latin typeface="Krub-Medium"/>
                <a:cs typeface="Krub-Medium"/>
              </a:rPr>
              <a:t>.</a:t>
            </a:r>
            <a:endParaRPr sz="1200" dirty="0">
              <a:solidFill>
                <a:schemeClr val="bg1"/>
              </a:solidFill>
              <a:latin typeface="Krub-Medium"/>
              <a:cs typeface="Krub-Medi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4834" y="162404"/>
            <a:ext cx="3411854" cy="789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500" dirty="0"/>
              <a:t>Establishing a </a:t>
            </a:r>
            <a:r>
              <a:rPr sz="2500" spc="-10" dirty="0"/>
              <a:t>suitable </a:t>
            </a:r>
            <a:r>
              <a:rPr sz="2500" dirty="0"/>
              <a:t>workspace</a:t>
            </a:r>
            <a:r>
              <a:rPr sz="2500" spc="-10" dirty="0"/>
              <a:t> </a:t>
            </a:r>
            <a:r>
              <a:rPr sz="2500" dirty="0"/>
              <a:t>for </a:t>
            </a:r>
            <a:r>
              <a:rPr sz="2500" spc="-10" dirty="0"/>
              <a:t>repairs.</a:t>
            </a:r>
            <a:endParaRPr sz="2500" dirty="0"/>
          </a:p>
        </p:txBody>
      </p:sp>
      <p:pic>
        <p:nvPicPr>
          <p:cNvPr id="10" name="Picture 9" descr="A picture containing grass, outdoor, person&#10;&#10;Description automatically generated">
            <a:extLst>
              <a:ext uri="{FF2B5EF4-FFF2-40B4-BE49-F238E27FC236}">
                <a16:creationId xmlns:a16="http://schemas.microsoft.com/office/drawing/2014/main" id="{3E9BA7EC-980B-21E5-BD5E-2592A5852A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666" y="531324"/>
            <a:ext cx="4284495" cy="642674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dirty="0"/>
              <a:t>Other Memberships Available</a:t>
            </a:r>
            <a:endParaRPr spc="-10" dirty="0"/>
          </a:p>
        </p:txBody>
      </p:sp>
      <p:grpSp>
        <p:nvGrpSpPr>
          <p:cNvPr id="4" name="object 4"/>
          <p:cNvGrpSpPr/>
          <p:nvPr/>
        </p:nvGrpSpPr>
        <p:grpSpPr>
          <a:xfrm>
            <a:off x="195808" y="1007999"/>
            <a:ext cx="1067435" cy="386715"/>
            <a:chOff x="195808" y="1007999"/>
            <a:chExt cx="1067435" cy="386715"/>
          </a:xfrm>
        </p:grpSpPr>
        <p:sp>
          <p:nvSpPr>
            <p:cNvPr id="5" name="object 5"/>
            <p:cNvSpPr/>
            <p:nvPr/>
          </p:nvSpPr>
          <p:spPr>
            <a:xfrm>
              <a:off x="195808" y="1007999"/>
              <a:ext cx="1033780" cy="386715"/>
            </a:xfrm>
            <a:custGeom>
              <a:avLst/>
              <a:gdLst/>
              <a:ahLst/>
              <a:cxnLst/>
              <a:rect l="l" t="t" r="r" b="b"/>
              <a:pathLst>
                <a:path w="1033780" h="386715">
                  <a:moveTo>
                    <a:pt x="1033513" y="0"/>
                  </a:moveTo>
                  <a:lnTo>
                    <a:pt x="0" y="0"/>
                  </a:lnTo>
                  <a:lnTo>
                    <a:pt x="0" y="386359"/>
                  </a:lnTo>
                  <a:lnTo>
                    <a:pt x="1033513" y="386359"/>
                  </a:lnTo>
                  <a:lnTo>
                    <a:pt x="1033513" y="0"/>
                  </a:lnTo>
                  <a:close/>
                </a:path>
              </a:pathLst>
            </a:custGeom>
            <a:solidFill>
              <a:srgbClr val="0675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56252" y="1008005"/>
              <a:ext cx="0" cy="386715"/>
            </a:xfrm>
            <a:custGeom>
              <a:avLst/>
              <a:gdLst/>
              <a:ahLst/>
              <a:cxnLst/>
              <a:rect l="l" t="t" r="r" b="b"/>
              <a:pathLst>
                <a:path h="386715">
                  <a:moveTo>
                    <a:pt x="0" y="0"/>
                  </a:moveTo>
                  <a:lnTo>
                    <a:pt x="0" y="386359"/>
                  </a:lnTo>
                </a:path>
              </a:pathLst>
            </a:custGeom>
            <a:ln w="13462">
              <a:solidFill>
                <a:srgbClr val="F89B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0501" y="6844917"/>
            <a:ext cx="1095121" cy="3086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D3BD1BC-2DA1-F412-5782-F9FAFE76FA9B}"/>
              </a:ext>
            </a:extLst>
          </p:cNvPr>
          <p:cNvSpPr txBox="1"/>
          <p:nvPr/>
        </p:nvSpPr>
        <p:spPr>
          <a:xfrm>
            <a:off x="927100" y="1832172"/>
            <a:ext cx="4038600" cy="1980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sz="1600" dirty="0">
                <a:solidFill>
                  <a:srgbClr val="FFFFFF"/>
                </a:solidFill>
                <a:latin typeface="Krub-Medium"/>
                <a:cs typeface="Krub-Medium"/>
              </a:rPr>
              <a:t>Trade Membership</a:t>
            </a:r>
            <a:endParaRPr lang="en-AU" sz="1600" dirty="0">
              <a:latin typeface="Krub-Medium"/>
              <a:cs typeface="Krub-Medium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lang="en-AU" sz="1400" dirty="0">
                <a:solidFill>
                  <a:srgbClr val="F89B31"/>
                </a:solidFill>
                <a:latin typeface="Krub-Medium"/>
                <a:cs typeface="Krub-Medium"/>
              </a:rPr>
              <a:t>For Trade/ Business Use</a:t>
            </a:r>
            <a:endParaRPr lang="en-AU" sz="1400" dirty="0">
              <a:latin typeface="Krub-Medium"/>
              <a:cs typeface="Krub-Medium"/>
            </a:endParaRPr>
          </a:p>
          <a:p>
            <a:pPr marL="184150" marR="5080" indent="-171450">
              <a:lnSpc>
                <a:spcPct val="100000"/>
              </a:lnSpc>
              <a:spcBef>
                <a:spcPts val="1075"/>
              </a:spcBef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FFFFFF"/>
                </a:solidFill>
                <a:latin typeface="Krub-Medium"/>
                <a:cs typeface="Krub-Medium"/>
              </a:rPr>
              <a:t>3 year membership</a:t>
            </a:r>
          </a:p>
          <a:p>
            <a:pPr marL="184150" marR="5080" indent="-171450">
              <a:lnSpc>
                <a:spcPct val="100000"/>
              </a:lnSpc>
              <a:spcBef>
                <a:spcPts val="1075"/>
              </a:spcBef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FFFFFF"/>
                </a:solidFill>
                <a:latin typeface="Krub-Medium"/>
                <a:cs typeface="Krub-Medium"/>
              </a:rPr>
              <a:t>Available on Utes and Vans used exclusively for business us</a:t>
            </a:r>
            <a:r>
              <a:rPr lang="en-US" sz="1400" dirty="0">
                <a:solidFill>
                  <a:srgbClr val="FFFFFF"/>
                </a:solidFill>
                <a:latin typeface="Krub-Medium"/>
                <a:cs typeface="Krub-Medium"/>
              </a:rPr>
              <a:t>e</a:t>
            </a:r>
          </a:p>
          <a:p>
            <a:pPr marL="184150" marR="5080" indent="-171450">
              <a:lnSpc>
                <a:spcPct val="100000"/>
              </a:lnSpc>
              <a:spcBef>
                <a:spcPts val="1075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  <a:latin typeface="Krub-Medium"/>
                <a:cs typeface="Krub-Medium"/>
              </a:rPr>
              <a:t>Repairs are $90 per repair</a:t>
            </a:r>
            <a:endParaRPr lang="en-AU" sz="1400" dirty="0">
              <a:solidFill>
                <a:srgbClr val="FFFFFF"/>
              </a:solidFill>
              <a:latin typeface="Krub-Medium"/>
              <a:cs typeface="Krub-Medium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4FDFBA-CCF5-641E-F561-CD99D4FC667F}"/>
              </a:ext>
            </a:extLst>
          </p:cNvPr>
          <p:cNvSpPr txBox="1"/>
          <p:nvPr/>
        </p:nvSpPr>
        <p:spPr>
          <a:xfrm>
            <a:off x="6108700" y="1832172"/>
            <a:ext cx="4038600" cy="2410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sz="1600" dirty="0">
                <a:solidFill>
                  <a:srgbClr val="FFFFFF"/>
                </a:solidFill>
                <a:latin typeface="Krub-Medium"/>
                <a:cs typeface="Krub-Medium"/>
              </a:rPr>
              <a:t>7 Year Membership</a:t>
            </a:r>
            <a:endParaRPr lang="en-AU" sz="1600" dirty="0">
              <a:latin typeface="Krub-Medium"/>
              <a:cs typeface="Krub-Medium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lang="en-AU" sz="1400" dirty="0">
                <a:solidFill>
                  <a:srgbClr val="F89B31"/>
                </a:solidFill>
                <a:latin typeface="Krub-Medium"/>
                <a:cs typeface="Krub-Medium"/>
              </a:rPr>
              <a:t>For Financing Customers</a:t>
            </a:r>
            <a:endParaRPr lang="en-AU" sz="1400" dirty="0">
              <a:latin typeface="Krub-Medium"/>
              <a:cs typeface="Krub-Medium"/>
            </a:endParaRPr>
          </a:p>
          <a:p>
            <a:pPr marL="184150" marR="5080" indent="-171450">
              <a:lnSpc>
                <a:spcPct val="100000"/>
              </a:lnSpc>
              <a:spcBef>
                <a:spcPts val="1075"/>
              </a:spcBef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FFFFFF"/>
                </a:solidFill>
                <a:latin typeface="Krub-Medium"/>
                <a:cs typeface="Krub-Medium"/>
              </a:rPr>
              <a:t>7 year membership</a:t>
            </a:r>
          </a:p>
          <a:p>
            <a:pPr marL="184150" marR="5080" indent="-171450">
              <a:lnSpc>
                <a:spcPct val="100000"/>
              </a:lnSpc>
              <a:spcBef>
                <a:spcPts val="1075"/>
              </a:spcBef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FFFFFF"/>
                </a:solidFill>
                <a:latin typeface="Krub-Medium"/>
                <a:cs typeface="Krub-Medium"/>
              </a:rPr>
              <a:t>Available for customer who are financing their car over a 7 year loan</a:t>
            </a:r>
            <a:endParaRPr lang="en-US" sz="1400" dirty="0">
              <a:solidFill>
                <a:srgbClr val="FFFFFF"/>
              </a:solidFill>
              <a:latin typeface="Krub-Medium"/>
              <a:cs typeface="Krub-Medium"/>
            </a:endParaRPr>
          </a:p>
          <a:p>
            <a:pPr marL="184150" marR="5080" indent="-171450">
              <a:lnSpc>
                <a:spcPct val="100000"/>
              </a:lnSpc>
              <a:spcBef>
                <a:spcPts val="1075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  <a:latin typeface="Krub-Medium"/>
                <a:cs typeface="Krub-Medium"/>
              </a:rPr>
              <a:t>Should not be offered to non-finance customers or customers with 5 years or less loans.</a:t>
            </a:r>
            <a:endParaRPr lang="en-AU" sz="1400" dirty="0">
              <a:solidFill>
                <a:srgbClr val="FFFFFF"/>
              </a:solidFill>
              <a:latin typeface="Krub-Medium"/>
              <a:cs typeface="Krub-Mediu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D09D57-2AA5-2305-D325-6E38C58C7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0" y="4504733"/>
            <a:ext cx="3733800" cy="248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84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Main Product </a:t>
            </a:r>
            <a:r>
              <a:rPr spc="-10" dirty="0"/>
              <a:t>Exclusions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91517" y="5215158"/>
            <a:ext cx="33064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Krub-Medium"/>
                <a:cs typeface="Krub-Medium"/>
              </a:rPr>
              <a:t>Excluded</a:t>
            </a:r>
            <a:r>
              <a:rPr sz="2000" spc="-1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2000" dirty="0">
                <a:solidFill>
                  <a:srgbClr val="FFFFFF"/>
                </a:solidFill>
                <a:latin typeface="Krub-Medium"/>
                <a:cs typeface="Krub-Medium"/>
              </a:rPr>
              <a:t>from </a:t>
            </a:r>
            <a:r>
              <a:rPr sz="2000" spc="-10" dirty="0">
                <a:solidFill>
                  <a:srgbClr val="FFFFFF"/>
                </a:solidFill>
                <a:latin typeface="Krub-Medium"/>
                <a:cs typeface="Krub-Medium"/>
              </a:rPr>
              <a:t>Membership</a:t>
            </a:r>
            <a:endParaRPr sz="2000" dirty="0">
              <a:latin typeface="Krub-Medium"/>
              <a:cs typeface="Krub-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5808" y="1007999"/>
            <a:ext cx="1067435" cy="386715"/>
            <a:chOff x="195808" y="1007999"/>
            <a:chExt cx="1067435" cy="386715"/>
          </a:xfrm>
        </p:grpSpPr>
        <p:sp>
          <p:nvSpPr>
            <p:cNvPr id="5" name="object 5"/>
            <p:cNvSpPr/>
            <p:nvPr/>
          </p:nvSpPr>
          <p:spPr>
            <a:xfrm>
              <a:off x="195808" y="1007999"/>
              <a:ext cx="1033780" cy="386715"/>
            </a:xfrm>
            <a:custGeom>
              <a:avLst/>
              <a:gdLst/>
              <a:ahLst/>
              <a:cxnLst/>
              <a:rect l="l" t="t" r="r" b="b"/>
              <a:pathLst>
                <a:path w="1033780" h="386715">
                  <a:moveTo>
                    <a:pt x="1033513" y="0"/>
                  </a:moveTo>
                  <a:lnTo>
                    <a:pt x="0" y="0"/>
                  </a:lnTo>
                  <a:lnTo>
                    <a:pt x="0" y="386359"/>
                  </a:lnTo>
                  <a:lnTo>
                    <a:pt x="1033513" y="386359"/>
                  </a:lnTo>
                  <a:lnTo>
                    <a:pt x="1033513" y="0"/>
                  </a:lnTo>
                  <a:close/>
                </a:path>
              </a:pathLst>
            </a:custGeom>
            <a:solidFill>
              <a:srgbClr val="0675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56252" y="1008005"/>
              <a:ext cx="0" cy="386715"/>
            </a:xfrm>
            <a:custGeom>
              <a:avLst/>
              <a:gdLst/>
              <a:ahLst/>
              <a:cxnLst/>
              <a:rect l="l" t="t" r="r" b="b"/>
              <a:pathLst>
                <a:path h="386715">
                  <a:moveTo>
                    <a:pt x="0" y="0"/>
                  </a:moveTo>
                  <a:lnTo>
                    <a:pt x="0" y="386359"/>
                  </a:lnTo>
                </a:path>
              </a:pathLst>
            </a:custGeom>
            <a:ln w="13462">
              <a:solidFill>
                <a:srgbClr val="F89B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95808" y="5197203"/>
            <a:ext cx="1067435" cy="386715"/>
            <a:chOff x="195808" y="5197203"/>
            <a:chExt cx="1067435" cy="386715"/>
          </a:xfrm>
        </p:grpSpPr>
        <p:sp>
          <p:nvSpPr>
            <p:cNvPr id="8" name="object 8"/>
            <p:cNvSpPr/>
            <p:nvPr/>
          </p:nvSpPr>
          <p:spPr>
            <a:xfrm>
              <a:off x="195808" y="5197208"/>
              <a:ext cx="1033780" cy="386715"/>
            </a:xfrm>
            <a:custGeom>
              <a:avLst/>
              <a:gdLst/>
              <a:ahLst/>
              <a:cxnLst/>
              <a:rect l="l" t="t" r="r" b="b"/>
              <a:pathLst>
                <a:path w="1033780" h="386714">
                  <a:moveTo>
                    <a:pt x="1033513" y="0"/>
                  </a:moveTo>
                  <a:lnTo>
                    <a:pt x="0" y="0"/>
                  </a:lnTo>
                  <a:lnTo>
                    <a:pt x="0" y="386359"/>
                  </a:lnTo>
                  <a:lnTo>
                    <a:pt x="1033513" y="386359"/>
                  </a:lnTo>
                  <a:lnTo>
                    <a:pt x="1033513" y="0"/>
                  </a:lnTo>
                  <a:close/>
                </a:path>
              </a:pathLst>
            </a:custGeom>
            <a:solidFill>
              <a:srgbClr val="0675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56252" y="5197203"/>
              <a:ext cx="0" cy="386715"/>
            </a:xfrm>
            <a:custGeom>
              <a:avLst/>
              <a:gdLst/>
              <a:ahLst/>
              <a:cxnLst/>
              <a:rect l="l" t="t" r="r" b="b"/>
              <a:pathLst>
                <a:path h="386714">
                  <a:moveTo>
                    <a:pt x="0" y="0"/>
                  </a:moveTo>
                  <a:lnTo>
                    <a:pt x="0" y="386359"/>
                  </a:lnTo>
                </a:path>
              </a:pathLst>
            </a:custGeom>
            <a:ln w="13462">
              <a:solidFill>
                <a:srgbClr val="F89B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0501" y="6844917"/>
            <a:ext cx="1095121" cy="30869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391518" y="1572370"/>
            <a:ext cx="7307982" cy="35112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Pre-existing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damage</a:t>
            </a:r>
            <a:endParaRPr sz="1400" dirty="0">
              <a:latin typeface="Krub-Medium"/>
              <a:cs typeface="Krub-Medium"/>
            </a:endParaRPr>
          </a:p>
          <a:p>
            <a:pPr marL="240665" indent="-227965">
              <a:lnSpc>
                <a:spcPct val="100000"/>
              </a:lnSpc>
              <a:spcBef>
                <a:spcPts val="113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Replacement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parts</a:t>
            </a:r>
            <a:endParaRPr sz="1400" dirty="0">
              <a:latin typeface="Krub-Medium"/>
              <a:cs typeface="Krub-Medium"/>
            </a:endParaRPr>
          </a:p>
          <a:p>
            <a:pPr marL="240665" indent="-227965">
              <a:lnSpc>
                <a:spcPct val="100000"/>
              </a:lnSpc>
              <a:spcBef>
                <a:spcPts val="113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Repair of deep scratches on roofs, bonnet, boot lid and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tailgate</a:t>
            </a:r>
            <a:endParaRPr lang="en-AU" sz="1400" spc="-10" dirty="0">
              <a:latin typeface="Krub-Medium"/>
              <a:cs typeface="Krub-Medium"/>
            </a:endParaRPr>
          </a:p>
          <a:p>
            <a:pPr marL="240665" indent="-227965">
              <a:lnSpc>
                <a:spcPct val="100000"/>
              </a:lnSpc>
              <a:spcBef>
                <a:spcPts val="113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Chrome &amp; high polished/reflective finish &amp; pin stripe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damage</a:t>
            </a:r>
            <a:r>
              <a:rPr lang="en-AU" sz="1400" spc="-10" dirty="0">
                <a:solidFill>
                  <a:srgbClr val="FFFFFF"/>
                </a:solidFill>
                <a:latin typeface="Krub-Medium"/>
                <a:cs typeface="Krub-Medium"/>
              </a:rPr>
              <a:t> on wheels</a:t>
            </a:r>
            <a:endParaRPr sz="1400" dirty="0">
              <a:latin typeface="Krub-Medium"/>
              <a:cs typeface="Krub-Medium"/>
            </a:endParaRPr>
          </a:p>
          <a:p>
            <a:pPr marL="240665" indent="-227965">
              <a:lnSpc>
                <a:spcPct val="100000"/>
              </a:lnSpc>
              <a:spcBef>
                <a:spcPts val="113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Metal, chrome finished bumper </a:t>
            </a:r>
            <a:r>
              <a:rPr sz="1400" spc="-20" dirty="0">
                <a:solidFill>
                  <a:srgbClr val="FFFFFF"/>
                </a:solidFill>
                <a:latin typeface="Krub-Medium"/>
                <a:cs typeface="Krub-Medium"/>
              </a:rPr>
              <a:t>bars</a:t>
            </a:r>
            <a:endParaRPr sz="1400" dirty="0">
              <a:latin typeface="Krub-Medium"/>
              <a:cs typeface="Krub-Medium"/>
            </a:endParaRPr>
          </a:p>
          <a:p>
            <a:pPr marL="240665" marR="5080" indent="-227965">
              <a:lnSpc>
                <a:spcPct val="100000"/>
              </a:lnSpc>
              <a:spcBef>
                <a:spcPts val="113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Any component that can’t be painted (ie. Non colour coded moulded plastic parts,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textured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plastic,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chrome parts </a:t>
            </a:r>
            <a:r>
              <a:rPr sz="1400" spc="-20" dirty="0">
                <a:solidFill>
                  <a:srgbClr val="FFFFFF"/>
                </a:solidFill>
                <a:latin typeface="Krub-Medium"/>
                <a:cs typeface="Krub-Medium"/>
              </a:rPr>
              <a:t>etc)</a:t>
            </a:r>
            <a:endParaRPr sz="1400" dirty="0">
              <a:latin typeface="Krub-Medium"/>
              <a:cs typeface="Krub-Medium"/>
            </a:endParaRPr>
          </a:p>
          <a:p>
            <a:pPr marL="240665" indent="-227965">
              <a:lnSpc>
                <a:spcPct val="100000"/>
              </a:lnSpc>
              <a:spcBef>
                <a:spcPts val="113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Dents to style lines and metal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folds</a:t>
            </a:r>
            <a:endParaRPr sz="1400" dirty="0">
              <a:latin typeface="Krub-Medium"/>
              <a:cs typeface="Krub-Medium"/>
            </a:endParaRPr>
          </a:p>
          <a:p>
            <a:pPr marL="240665" indent="-227965">
              <a:lnSpc>
                <a:spcPct val="100000"/>
              </a:lnSpc>
              <a:spcBef>
                <a:spcPts val="113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Hail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damage</a:t>
            </a:r>
            <a:endParaRPr sz="1400" dirty="0">
              <a:latin typeface="Krub-Medium"/>
              <a:cs typeface="Krub-Medium"/>
            </a:endParaRPr>
          </a:p>
          <a:p>
            <a:pPr marL="240665" indent="-227965">
              <a:lnSpc>
                <a:spcPct val="100000"/>
              </a:lnSpc>
              <a:spcBef>
                <a:spcPts val="113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Memberships not available on supercars ( Eg. Bentley, Ferrari, Maserati, Aston Martin </a:t>
            </a:r>
            <a:r>
              <a:rPr sz="1400" dirty="0" err="1">
                <a:solidFill>
                  <a:srgbClr val="FFFFFF"/>
                </a:solidFill>
                <a:latin typeface="Krub-Medium"/>
                <a:cs typeface="Krub-Medium"/>
              </a:rPr>
              <a:t>etc</a:t>
            </a:r>
            <a:r>
              <a:rPr sz="1400" spc="-50" dirty="0">
                <a:solidFill>
                  <a:srgbClr val="FFFFFF"/>
                </a:solidFill>
                <a:latin typeface="Krub-Medium"/>
                <a:cs typeface="Krub-Medium"/>
              </a:rPr>
              <a:t>)</a:t>
            </a:r>
            <a:endParaRPr lang="en-AU" sz="1400" spc="-50" dirty="0">
              <a:solidFill>
                <a:srgbClr val="FFFFFF"/>
              </a:solidFill>
              <a:latin typeface="Krub-Medium"/>
              <a:cs typeface="Krub-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91518" y="5761570"/>
            <a:ext cx="35394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13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Hire Car Service and Taxi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Services</a:t>
            </a:r>
            <a:endParaRPr sz="1400" dirty="0">
              <a:latin typeface="Krub-Medium"/>
              <a:cs typeface="Krub-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Requesting a </a:t>
            </a:r>
            <a:r>
              <a:rPr spc="-10" dirty="0"/>
              <a:t>repair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5808" y="1007999"/>
            <a:ext cx="1067435" cy="386715"/>
            <a:chOff x="195808" y="1007999"/>
            <a:chExt cx="1067435" cy="386715"/>
          </a:xfrm>
        </p:grpSpPr>
        <p:sp>
          <p:nvSpPr>
            <p:cNvPr id="4" name="object 4"/>
            <p:cNvSpPr/>
            <p:nvPr/>
          </p:nvSpPr>
          <p:spPr>
            <a:xfrm>
              <a:off x="195808" y="1007999"/>
              <a:ext cx="1033780" cy="386715"/>
            </a:xfrm>
            <a:custGeom>
              <a:avLst/>
              <a:gdLst/>
              <a:ahLst/>
              <a:cxnLst/>
              <a:rect l="l" t="t" r="r" b="b"/>
              <a:pathLst>
                <a:path w="1033780" h="386715">
                  <a:moveTo>
                    <a:pt x="1033513" y="0"/>
                  </a:moveTo>
                  <a:lnTo>
                    <a:pt x="0" y="0"/>
                  </a:lnTo>
                  <a:lnTo>
                    <a:pt x="0" y="386359"/>
                  </a:lnTo>
                  <a:lnTo>
                    <a:pt x="1033513" y="386359"/>
                  </a:lnTo>
                  <a:lnTo>
                    <a:pt x="1033513" y="0"/>
                  </a:lnTo>
                  <a:close/>
                </a:path>
              </a:pathLst>
            </a:custGeom>
            <a:solidFill>
              <a:srgbClr val="0675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56252" y="1008005"/>
              <a:ext cx="0" cy="386715"/>
            </a:xfrm>
            <a:custGeom>
              <a:avLst/>
              <a:gdLst/>
              <a:ahLst/>
              <a:cxnLst/>
              <a:rect l="l" t="t" r="r" b="b"/>
              <a:pathLst>
                <a:path h="386715">
                  <a:moveTo>
                    <a:pt x="0" y="0"/>
                  </a:moveTo>
                  <a:lnTo>
                    <a:pt x="0" y="386359"/>
                  </a:lnTo>
                </a:path>
              </a:pathLst>
            </a:custGeom>
            <a:ln w="13462">
              <a:solidFill>
                <a:srgbClr val="F89B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0501" y="6844917"/>
            <a:ext cx="1095121" cy="30869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210204" y="1499553"/>
            <a:ext cx="2711450" cy="241732"/>
          </a:xfrm>
          <a:prstGeom prst="rect">
            <a:avLst/>
          </a:prstGeom>
          <a:solidFill>
            <a:srgbClr val="333366"/>
          </a:solidFill>
        </p:spPr>
        <p:txBody>
          <a:bodyPr vert="horz" wrap="square" lIns="0" tIns="26034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204"/>
              </a:spcBef>
            </a:pP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Customers have 3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options</a:t>
            </a:r>
            <a:endParaRPr sz="1400" dirty="0">
              <a:latin typeface="Krub-Medium"/>
              <a:cs typeface="Krub-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0204" y="1846118"/>
            <a:ext cx="2103120" cy="221664"/>
          </a:xfrm>
          <a:prstGeom prst="rect">
            <a:avLst/>
          </a:prstGeom>
          <a:solidFill>
            <a:srgbClr val="333366"/>
          </a:solidFill>
        </p:spPr>
        <p:txBody>
          <a:bodyPr vert="horz" wrap="square" lIns="0" tIns="0" rIns="0" bIns="0" rtlCol="0">
            <a:spAutoFit/>
          </a:bodyPr>
          <a:lstStyle/>
          <a:p>
            <a:pPr marL="140970">
              <a:lnSpc>
                <a:spcPts val="1839"/>
              </a:lnSpc>
            </a:pP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to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request a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repair:</a:t>
            </a:r>
            <a:endParaRPr sz="1400" dirty="0">
              <a:latin typeface="Krub-Medium"/>
              <a:cs typeface="Krub-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91300" y="2539666"/>
            <a:ext cx="2331720" cy="18300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198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Through the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Schmick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dedicated </a:t>
            </a:r>
            <a:r>
              <a:rPr sz="1400" spc="-20" dirty="0">
                <a:solidFill>
                  <a:srgbClr val="FFFFFF"/>
                </a:solidFill>
                <a:latin typeface="Krub-Medium"/>
                <a:cs typeface="Krub-Medium"/>
              </a:rPr>
              <a:t>App.</a:t>
            </a:r>
            <a:endParaRPr sz="1400" dirty="0">
              <a:latin typeface="Krub-Medium"/>
              <a:cs typeface="Krub-Medium"/>
            </a:endParaRPr>
          </a:p>
          <a:p>
            <a:pPr marL="241300" marR="167640" indent="-228600">
              <a:lnSpc>
                <a:spcPct val="119800"/>
              </a:lnSpc>
              <a:spcBef>
                <a:spcPts val="1130"/>
              </a:spcBef>
              <a:buChar char="•"/>
              <a:tabLst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By email direct </a:t>
            </a:r>
            <a:r>
              <a:rPr sz="1400" spc="-35" dirty="0">
                <a:solidFill>
                  <a:srgbClr val="FFFFFF"/>
                </a:solidFill>
                <a:latin typeface="Krub-Medium"/>
                <a:cs typeface="Krub-Medium"/>
              </a:rPr>
              <a:t>to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national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call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centre.</a:t>
            </a:r>
            <a:endParaRPr sz="1400" dirty="0">
              <a:latin typeface="Krub-Medium"/>
              <a:cs typeface="Krub-Medium"/>
            </a:endParaRPr>
          </a:p>
          <a:p>
            <a:pPr marL="241300" marR="167640" indent="-228600">
              <a:lnSpc>
                <a:spcPct val="119800"/>
              </a:lnSpc>
              <a:spcBef>
                <a:spcPts val="1135"/>
              </a:spcBef>
              <a:buChar char="•"/>
              <a:tabLst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By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phone direct </a:t>
            </a:r>
            <a:r>
              <a:rPr sz="1400" spc="-25" dirty="0">
                <a:solidFill>
                  <a:srgbClr val="FFFFFF"/>
                </a:solidFill>
                <a:latin typeface="Krub-Medium"/>
                <a:cs typeface="Krub-Medium"/>
              </a:rPr>
              <a:t>to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national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call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centre.</a:t>
            </a:r>
            <a:endParaRPr sz="1400" dirty="0">
              <a:latin typeface="Krub-Medium"/>
              <a:cs typeface="Krub-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31432" y="1201356"/>
            <a:ext cx="4208540" cy="32397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Krub-Medium"/>
                <a:cs typeface="Krub-Medium"/>
              </a:rPr>
              <a:t>An Easy Process to Book a </a:t>
            </a:r>
            <a:r>
              <a:rPr sz="1600" b="1" spc="-10" dirty="0">
                <a:solidFill>
                  <a:srgbClr val="FFFFFF"/>
                </a:solidFill>
                <a:latin typeface="Krub-Medium"/>
                <a:cs typeface="Krub-Medium"/>
              </a:rPr>
              <a:t>Repair</a:t>
            </a:r>
            <a:endParaRPr sz="1600" b="1" dirty="0">
              <a:latin typeface="Krub-Medium"/>
              <a:cs typeface="Krub-Medium"/>
            </a:endParaRPr>
          </a:p>
          <a:p>
            <a:pPr marL="240665" marR="5080" indent="-227965">
              <a:lnSpc>
                <a:spcPct val="106100"/>
              </a:lnSpc>
              <a:spcBef>
                <a:spcPts val="1070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AU" sz="1400" dirty="0">
                <a:solidFill>
                  <a:srgbClr val="FFFFFF"/>
                </a:solidFill>
                <a:latin typeface="Krub-Medium"/>
                <a:cs typeface="Krub-Medium"/>
              </a:rPr>
              <a:t>The ability for members to quickly and easily take a photo of damage and send a repair request at </a:t>
            </a:r>
            <a:r>
              <a:rPr lang="en-AU" sz="1400" spc="-25" dirty="0">
                <a:solidFill>
                  <a:srgbClr val="FFFFFF"/>
                </a:solidFill>
                <a:latin typeface="Krub-Medium"/>
                <a:cs typeface="Krub-Medium"/>
              </a:rPr>
              <a:t>the </a:t>
            </a:r>
            <a:r>
              <a:rPr lang="en-AU" sz="1400" dirty="0">
                <a:solidFill>
                  <a:srgbClr val="FFFFFF"/>
                </a:solidFill>
                <a:latin typeface="Krub-Medium"/>
                <a:cs typeface="Krub-Medium"/>
              </a:rPr>
              <a:t>click of a </a:t>
            </a:r>
            <a:r>
              <a:rPr lang="en-AU" sz="1400" spc="-10" dirty="0">
                <a:solidFill>
                  <a:srgbClr val="FFFFFF"/>
                </a:solidFill>
                <a:latin typeface="Krub-Medium"/>
                <a:cs typeface="Krub-Medium"/>
              </a:rPr>
              <a:t>button.</a:t>
            </a:r>
            <a:endParaRPr lang="en-AU" sz="1400" dirty="0">
              <a:latin typeface="Krub-Medium"/>
              <a:cs typeface="Krub-Medium"/>
            </a:endParaRPr>
          </a:p>
          <a:p>
            <a:pPr marL="240665" indent="-227965">
              <a:lnSpc>
                <a:spcPct val="100000"/>
              </a:lnSpc>
              <a:spcBef>
                <a:spcPts val="121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AU" sz="1400" dirty="0">
                <a:solidFill>
                  <a:srgbClr val="FFFFFF"/>
                </a:solidFill>
                <a:latin typeface="Krub-Medium"/>
                <a:cs typeface="Krub-Medium"/>
              </a:rPr>
              <a:t>Member</a:t>
            </a:r>
            <a:r>
              <a:rPr lang="en-AU" sz="1400" spc="-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lang="en-AU" sz="1400" dirty="0">
                <a:solidFill>
                  <a:srgbClr val="FFFFFF"/>
                </a:solidFill>
                <a:latin typeface="Krub-Medium"/>
                <a:cs typeface="Krub-Medium"/>
              </a:rPr>
              <a:t>receives response confirming request logged along with additional helpful </a:t>
            </a:r>
            <a:r>
              <a:rPr lang="en-AU" sz="1400" spc="-10" dirty="0">
                <a:solidFill>
                  <a:srgbClr val="FFFFFF"/>
                </a:solidFill>
                <a:latin typeface="Krub-Medium"/>
                <a:cs typeface="Krub-Medium"/>
              </a:rPr>
              <a:t>information.</a:t>
            </a:r>
            <a:endParaRPr lang="en-AU" sz="1400" spc="-10" dirty="0">
              <a:latin typeface="Krub-Medium"/>
              <a:cs typeface="Krub-Medium"/>
            </a:endParaRPr>
          </a:p>
          <a:p>
            <a:pPr marL="240665" indent="-227965">
              <a:lnSpc>
                <a:spcPct val="100000"/>
              </a:lnSpc>
              <a:spcBef>
                <a:spcPts val="121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AU" sz="1400" dirty="0">
                <a:solidFill>
                  <a:srgbClr val="FFFFFF"/>
                </a:solidFill>
                <a:latin typeface="Krub-Medium"/>
                <a:cs typeface="Krub-Medium"/>
              </a:rPr>
              <a:t>Members</a:t>
            </a:r>
            <a:r>
              <a:rPr lang="en-AU" sz="1400" spc="-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lang="en-AU" sz="1400" dirty="0">
                <a:solidFill>
                  <a:srgbClr val="FFFFFF"/>
                </a:solidFill>
                <a:latin typeface="Krub-Medium"/>
                <a:cs typeface="Krub-Medium"/>
              </a:rPr>
              <a:t>can change their personal details including change of address and phone </a:t>
            </a:r>
            <a:r>
              <a:rPr lang="en-AU" sz="1400" spc="-10" dirty="0">
                <a:solidFill>
                  <a:srgbClr val="FFFFFF"/>
                </a:solidFill>
                <a:latin typeface="Krub-Medium"/>
                <a:cs typeface="Krub-Medium"/>
              </a:rPr>
              <a:t>number.</a:t>
            </a:r>
            <a:endParaRPr lang="en-AU" sz="1400" spc="-10" dirty="0">
              <a:latin typeface="Krub-Medium"/>
              <a:cs typeface="Krub-Medium"/>
            </a:endParaRPr>
          </a:p>
          <a:p>
            <a:pPr marL="240665" indent="-227965">
              <a:lnSpc>
                <a:spcPct val="100000"/>
              </a:lnSpc>
              <a:spcBef>
                <a:spcPts val="121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AU" sz="1400" dirty="0">
                <a:solidFill>
                  <a:srgbClr val="FFFFFF"/>
                </a:solidFill>
                <a:latin typeface="Krub-Medium"/>
                <a:cs typeface="Krub-Medium"/>
              </a:rPr>
              <a:t>Compatible with both Android and Apple </a:t>
            </a:r>
            <a:r>
              <a:rPr lang="en-AU" sz="1400" spc="-10" dirty="0">
                <a:solidFill>
                  <a:srgbClr val="FFFFFF"/>
                </a:solidFill>
                <a:latin typeface="Krub-Medium"/>
                <a:cs typeface="Krub-Medium"/>
              </a:rPr>
              <a:t>smartphones.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235ACE-53BB-A0F4-6325-AE23E918C3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832" y="4848073"/>
            <a:ext cx="3966824" cy="17625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F1A1B6-BBFE-767E-D611-2D5E96D8EDDE}"/>
              </a:ext>
            </a:extLst>
          </p:cNvPr>
          <p:cNvSpPr txBox="1"/>
          <p:nvPr/>
        </p:nvSpPr>
        <p:spPr>
          <a:xfrm>
            <a:off x="1089391" y="4621349"/>
            <a:ext cx="4208542" cy="7386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  <a:tabLst>
                <a:tab pos="240665" algn="l"/>
                <a:tab pos="241300" algn="l"/>
              </a:tabLst>
            </a:pPr>
            <a:r>
              <a:rPr lang="en-AU" sz="1400" spc="-10" dirty="0">
                <a:solidFill>
                  <a:srgbClr val="FFFFFF"/>
                </a:solidFill>
                <a:latin typeface="Krub-Medium"/>
                <a:cs typeface="Krub-Medium"/>
              </a:rPr>
              <a:t>Please ensure customer understands each repair is $50, for example: when taking a photo of a wheel and a bumper it will be $100 in total</a:t>
            </a:r>
            <a:endParaRPr lang="en-AU" sz="1400" dirty="0">
              <a:latin typeface="Krub-Medium"/>
              <a:cs typeface="Krub-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-10" dirty="0"/>
              <a:t> </a:t>
            </a:r>
            <a:r>
              <a:rPr dirty="0"/>
              <a:t>to Process a </a:t>
            </a:r>
            <a:r>
              <a:rPr spc="-10" dirty="0"/>
              <a:t>Membership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5808" y="1007999"/>
            <a:ext cx="1067435" cy="386715"/>
            <a:chOff x="195808" y="1007999"/>
            <a:chExt cx="1067435" cy="386715"/>
          </a:xfrm>
        </p:grpSpPr>
        <p:sp>
          <p:nvSpPr>
            <p:cNvPr id="4" name="object 4"/>
            <p:cNvSpPr/>
            <p:nvPr/>
          </p:nvSpPr>
          <p:spPr>
            <a:xfrm>
              <a:off x="195808" y="1007999"/>
              <a:ext cx="1033780" cy="386715"/>
            </a:xfrm>
            <a:custGeom>
              <a:avLst/>
              <a:gdLst/>
              <a:ahLst/>
              <a:cxnLst/>
              <a:rect l="l" t="t" r="r" b="b"/>
              <a:pathLst>
                <a:path w="1033780" h="386715">
                  <a:moveTo>
                    <a:pt x="1033513" y="0"/>
                  </a:moveTo>
                  <a:lnTo>
                    <a:pt x="0" y="0"/>
                  </a:lnTo>
                  <a:lnTo>
                    <a:pt x="0" y="386359"/>
                  </a:lnTo>
                  <a:lnTo>
                    <a:pt x="1033513" y="386359"/>
                  </a:lnTo>
                  <a:lnTo>
                    <a:pt x="1033513" y="0"/>
                  </a:lnTo>
                  <a:close/>
                </a:path>
              </a:pathLst>
            </a:custGeom>
            <a:solidFill>
              <a:srgbClr val="0675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56252" y="1008005"/>
              <a:ext cx="0" cy="386715"/>
            </a:xfrm>
            <a:custGeom>
              <a:avLst/>
              <a:gdLst/>
              <a:ahLst/>
              <a:cxnLst/>
              <a:rect l="l" t="t" r="r" b="b"/>
              <a:pathLst>
                <a:path h="386715">
                  <a:moveTo>
                    <a:pt x="0" y="0"/>
                  </a:moveTo>
                  <a:lnTo>
                    <a:pt x="0" y="386359"/>
                  </a:lnTo>
                </a:path>
              </a:pathLst>
            </a:custGeom>
            <a:ln w="13462">
              <a:solidFill>
                <a:srgbClr val="F89B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0501" y="6844917"/>
            <a:ext cx="1095121" cy="30869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456944" y="1793659"/>
            <a:ext cx="3670300" cy="2275840"/>
            <a:chOff x="1456944" y="1793659"/>
            <a:chExt cx="3670300" cy="2275840"/>
          </a:xfrm>
        </p:grpSpPr>
        <p:pic>
          <p:nvPicPr>
            <p:cNvPr id="8" name="object 8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295" y="1800009"/>
              <a:ext cx="3657604" cy="226313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63294" y="1800009"/>
              <a:ext cx="3657600" cy="2263140"/>
            </a:xfrm>
            <a:custGeom>
              <a:avLst/>
              <a:gdLst/>
              <a:ahLst/>
              <a:cxnLst/>
              <a:rect l="l" t="t" r="r" b="b"/>
              <a:pathLst>
                <a:path w="3657600" h="2263140">
                  <a:moveTo>
                    <a:pt x="0" y="0"/>
                  </a:moveTo>
                  <a:lnTo>
                    <a:pt x="3657600" y="0"/>
                  </a:lnTo>
                  <a:lnTo>
                    <a:pt x="3657600" y="2263140"/>
                  </a:lnTo>
                  <a:lnTo>
                    <a:pt x="0" y="226314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287543" y="1801279"/>
            <a:ext cx="4105910" cy="2268220"/>
            <a:chOff x="5287543" y="1801279"/>
            <a:chExt cx="4105910" cy="2268220"/>
          </a:xfrm>
        </p:grpSpPr>
        <p:pic>
          <p:nvPicPr>
            <p:cNvPr id="11" name="object 11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3897" y="1807625"/>
              <a:ext cx="4092762" cy="22555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293893" y="1807629"/>
              <a:ext cx="4093210" cy="2255520"/>
            </a:xfrm>
            <a:custGeom>
              <a:avLst/>
              <a:gdLst/>
              <a:ahLst/>
              <a:cxnLst/>
              <a:rect l="l" t="t" r="r" b="b"/>
              <a:pathLst>
                <a:path w="4093209" h="2255520">
                  <a:moveTo>
                    <a:pt x="0" y="0"/>
                  </a:moveTo>
                  <a:lnTo>
                    <a:pt x="4092765" y="0"/>
                  </a:lnTo>
                  <a:lnTo>
                    <a:pt x="4092765" y="2255520"/>
                  </a:lnTo>
                  <a:lnTo>
                    <a:pt x="0" y="225552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462024" y="4179201"/>
            <a:ext cx="3665220" cy="1942464"/>
            <a:chOff x="1462024" y="4179201"/>
            <a:chExt cx="3665220" cy="1942464"/>
          </a:xfrm>
        </p:grpSpPr>
        <p:pic>
          <p:nvPicPr>
            <p:cNvPr id="14" name="object 14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8375" y="4185551"/>
              <a:ext cx="3652518" cy="192972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68374" y="4185551"/>
              <a:ext cx="3652520" cy="1929764"/>
            </a:xfrm>
            <a:custGeom>
              <a:avLst/>
              <a:gdLst/>
              <a:ahLst/>
              <a:cxnLst/>
              <a:rect l="l" t="t" r="r" b="b"/>
              <a:pathLst>
                <a:path w="3652520" h="1929764">
                  <a:moveTo>
                    <a:pt x="0" y="0"/>
                  </a:moveTo>
                  <a:lnTo>
                    <a:pt x="3652520" y="0"/>
                  </a:lnTo>
                  <a:lnTo>
                    <a:pt x="3652520" y="1929726"/>
                  </a:lnTo>
                  <a:lnTo>
                    <a:pt x="0" y="1929726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284368" y="4179201"/>
            <a:ext cx="4117975" cy="2190750"/>
            <a:chOff x="5284368" y="4179201"/>
            <a:chExt cx="4117975" cy="2190750"/>
          </a:xfrm>
        </p:grpSpPr>
        <p:pic>
          <p:nvPicPr>
            <p:cNvPr id="17" name="object 17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0722" y="4185551"/>
              <a:ext cx="4105271" cy="217804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290718" y="4185551"/>
              <a:ext cx="4105275" cy="2178050"/>
            </a:xfrm>
            <a:custGeom>
              <a:avLst/>
              <a:gdLst/>
              <a:ahLst/>
              <a:cxnLst/>
              <a:rect l="l" t="t" r="r" b="b"/>
              <a:pathLst>
                <a:path w="4105275" h="2178050">
                  <a:moveTo>
                    <a:pt x="0" y="0"/>
                  </a:moveTo>
                  <a:lnTo>
                    <a:pt x="4105275" y="0"/>
                  </a:lnTo>
                  <a:lnTo>
                    <a:pt x="4105275" y="2178050"/>
                  </a:lnTo>
                  <a:lnTo>
                    <a:pt x="0" y="217805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0501" y="6844917"/>
            <a:ext cx="1095121" cy="3086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-10" dirty="0"/>
              <a:t> </a:t>
            </a:r>
            <a:r>
              <a:rPr dirty="0"/>
              <a:t>to Process a </a:t>
            </a:r>
            <a:r>
              <a:rPr spc="-10" dirty="0"/>
              <a:t>Membership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95808" y="1007999"/>
            <a:ext cx="1067435" cy="386715"/>
            <a:chOff x="195808" y="1007999"/>
            <a:chExt cx="1067435" cy="386715"/>
          </a:xfrm>
        </p:grpSpPr>
        <p:sp>
          <p:nvSpPr>
            <p:cNvPr id="5" name="object 5"/>
            <p:cNvSpPr/>
            <p:nvPr/>
          </p:nvSpPr>
          <p:spPr>
            <a:xfrm>
              <a:off x="195808" y="1007999"/>
              <a:ext cx="1033780" cy="386715"/>
            </a:xfrm>
            <a:custGeom>
              <a:avLst/>
              <a:gdLst/>
              <a:ahLst/>
              <a:cxnLst/>
              <a:rect l="l" t="t" r="r" b="b"/>
              <a:pathLst>
                <a:path w="1033780" h="386715">
                  <a:moveTo>
                    <a:pt x="1033513" y="0"/>
                  </a:moveTo>
                  <a:lnTo>
                    <a:pt x="0" y="0"/>
                  </a:lnTo>
                  <a:lnTo>
                    <a:pt x="0" y="386359"/>
                  </a:lnTo>
                  <a:lnTo>
                    <a:pt x="1033513" y="386359"/>
                  </a:lnTo>
                  <a:lnTo>
                    <a:pt x="1033513" y="0"/>
                  </a:lnTo>
                  <a:close/>
                </a:path>
              </a:pathLst>
            </a:custGeom>
            <a:solidFill>
              <a:srgbClr val="0675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56252" y="1008005"/>
              <a:ext cx="0" cy="386715"/>
            </a:xfrm>
            <a:custGeom>
              <a:avLst/>
              <a:gdLst/>
              <a:ahLst/>
              <a:cxnLst/>
              <a:rect l="l" t="t" r="r" b="b"/>
              <a:pathLst>
                <a:path h="386715">
                  <a:moveTo>
                    <a:pt x="0" y="0"/>
                  </a:moveTo>
                  <a:lnTo>
                    <a:pt x="0" y="386359"/>
                  </a:lnTo>
                </a:path>
              </a:pathLst>
            </a:custGeom>
            <a:ln w="13462">
              <a:solidFill>
                <a:srgbClr val="F89B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318717" y="1714233"/>
            <a:ext cx="4034154" cy="4556125"/>
            <a:chOff x="1318717" y="1714233"/>
            <a:chExt cx="4034154" cy="4556125"/>
          </a:xfrm>
        </p:grpSpPr>
        <p:pic>
          <p:nvPicPr>
            <p:cNvPr id="8" name="object 8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5068" y="1720583"/>
              <a:ext cx="4020919" cy="454342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25067" y="1720583"/>
              <a:ext cx="4021454" cy="4543425"/>
            </a:xfrm>
            <a:custGeom>
              <a:avLst/>
              <a:gdLst/>
              <a:ahLst/>
              <a:cxnLst/>
              <a:rect l="l" t="t" r="r" b="b"/>
              <a:pathLst>
                <a:path w="4021454" h="4543425">
                  <a:moveTo>
                    <a:pt x="0" y="4543425"/>
                  </a:moveTo>
                  <a:lnTo>
                    <a:pt x="4020934" y="4543425"/>
                  </a:lnTo>
                  <a:lnTo>
                    <a:pt x="4020934" y="0"/>
                  </a:lnTo>
                  <a:lnTo>
                    <a:pt x="0" y="0"/>
                  </a:lnTo>
                  <a:lnTo>
                    <a:pt x="0" y="45434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808" y="886358"/>
            <a:ext cx="1208405" cy="6480175"/>
          </a:xfrm>
          <a:custGeom>
            <a:avLst/>
            <a:gdLst/>
            <a:ahLst/>
            <a:cxnLst/>
            <a:rect l="l" t="t" r="r" b="b"/>
            <a:pathLst>
              <a:path w="1208405" h="6480175">
                <a:moveTo>
                  <a:pt x="0" y="6479616"/>
                </a:moveTo>
                <a:lnTo>
                  <a:pt x="1208405" y="6479616"/>
                </a:lnTo>
                <a:lnTo>
                  <a:pt x="1208405" y="0"/>
                </a:lnTo>
                <a:lnTo>
                  <a:pt x="0" y="0"/>
                </a:lnTo>
                <a:lnTo>
                  <a:pt x="0" y="6479616"/>
                </a:lnTo>
                <a:close/>
              </a:path>
            </a:pathLst>
          </a:custGeom>
          <a:solidFill>
            <a:srgbClr val="005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5808" y="194043"/>
            <a:ext cx="1568450" cy="692785"/>
            <a:chOff x="195808" y="194043"/>
            <a:chExt cx="1568450" cy="692785"/>
          </a:xfrm>
        </p:grpSpPr>
        <p:sp>
          <p:nvSpPr>
            <p:cNvPr id="4" name="object 4"/>
            <p:cNvSpPr/>
            <p:nvPr/>
          </p:nvSpPr>
          <p:spPr>
            <a:xfrm>
              <a:off x="195808" y="194043"/>
              <a:ext cx="1208405" cy="306070"/>
            </a:xfrm>
            <a:custGeom>
              <a:avLst/>
              <a:gdLst/>
              <a:ahLst/>
              <a:cxnLst/>
              <a:rect l="l" t="t" r="r" b="b"/>
              <a:pathLst>
                <a:path w="1208405" h="306070">
                  <a:moveTo>
                    <a:pt x="0" y="305955"/>
                  </a:moveTo>
                  <a:lnTo>
                    <a:pt x="1208405" y="305955"/>
                  </a:lnTo>
                  <a:lnTo>
                    <a:pt x="1208405" y="0"/>
                  </a:lnTo>
                  <a:lnTo>
                    <a:pt x="0" y="0"/>
                  </a:lnTo>
                  <a:lnTo>
                    <a:pt x="0" y="305955"/>
                  </a:lnTo>
                  <a:close/>
                </a:path>
              </a:pathLst>
            </a:custGeom>
            <a:solidFill>
              <a:srgbClr val="0057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5808" y="499999"/>
              <a:ext cx="1518920" cy="386715"/>
            </a:xfrm>
            <a:custGeom>
              <a:avLst/>
              <a:gdLst/>
              <a:ahLst/>
              <a:cxnLst/>
              <a:rect l="l" t="t" r="r" b="b"/>
              <a:pathLst>
                <a:path w="1518920" h="386715">
                  <a:moveTo>
                    <a:pt x="1518729" y="0"/>
                  </a:moveTo>
                  <a:lnTo>
                    <a:pt x="0" y="0"/>
                  </a:lnTo>
                  <a:lnTo>
                    <a:pt x="0" y="386359"/>
                  </a:lnTo>
                  <a:lnTo>
                    <a:pt x="1518729" y="386359"/>
                  </a:lnTo>
                  <a:lnTo>
                    <a:pt x="1518729" y="0"/>
                  </a:lnTo>
                  <a:close/>
                </a:path>
              </a:pathLst>
            </a:custGeom>
            <a:solidFill>
              <a:srgbClr val="0675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57268" y="500005"/>
              <a:ext cx="0" cy="386715"/>
            </a:xfrm>
            <a:custGeom>
              <a:avLst/>
              <a:gdLst/>
              <a:ahLst/>
              <a:cxnLst/>
              <a:rect l="l" t="t" r="r" b="b"/>
              <a:pathLst>
                <a:path h="386715">
                  <a:moveTo>
                    <a:pt x="0" y="0"/>
                  </a:moveTo>
                  <a:lnTo>
                    <a:pt x="0" y="386359"/>
                  </a:lnTo>
                </a:path>
              </a:pathLst>
            </a:custGeom>
            <a:ln w="13462">
              <a:solidFill>
                <a:srgbClr val="F89B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90269" y="528973"/>
            <a:ext cx="41490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33366"/>
                </a:solidFill>
              </a:rPr>
              <a:t>Customer Acknowledgement </a:t>
            </a:r>
            <a:r>
              <a:rPr spc="-20" dirty="0">
                <a:solidFill>
                  <a:srgbClr val="333366"/>
                </a:solidFill>
              </a:rPr>
              <a:t>Form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0335" algn="l"/>
              </a:tabLst>
            </a:pPr>
            <a:r>
              <a:rPr spc="-25" dirty="0"/>
              <a:t>I,</a:t>
            </a:r>
            <a:r>
              <a:rPr dirty="0"/>
              <a:t>	acknowledge and agree that </a:t>
            </a:r>
            <a:r>
              <a:rPr spc="-25" dirty="0"/>
              <a:t>I: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pc="-25" dirty="0"/>
          </a:p>
          <a:p>
            <a:pPr marL="116839" indent="-104775">
              <a:lnSpc>
                <a:spcPct val="100000"/>
              </a:lnSpc>
              <a:buAutoNum type="arabicPeriod"/>
              <a:tabLst>
                <a:tab pos="117475" algn="l"/>
              </a:tabLst>
            </a:pPr>
            <a:r>
              <a:rPr dirty="0"/>
              <a:t>am the individual identified </a:t>
            </a:r>
            <a:r>
              <a:rPr spc="-10" dirty="0"/>
              <a:t>above;</a:t>
            </a: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33366"/>
              </a:buClr>
              <a:buFont typeface="Krub-Medium"/>
              <a:buAutoNum type="arabicPeriod"/>
            </a:pPr>
            <a:endParaRPr spc="-10" dirty="0"/>
          </a:p>
          <a:p>
            <a:pPr marL="12700" marR="5080" indent="112395">
              <a:lnSpc>
                <a:spcPct val="100000"/>
              </a:lnSpc>
              <a:buAutoNum type="arabicPeriod"/>
              <a:tabLst>
                <a:tab pos="125095" algn="l"/>
              </a:tabLst>
            </a:pPr>
            <a:r>
              <a:rPr dirty="0"/>
              <a:t>have</a:t>
            </a:r>
            <a:r>
              <a:rPr spc="-10" dirty="0"/>
              <a:t> </a:t>
            </a:r>
            <a:r>
              <a:rPr dirty="0"/>
              <a:t>received a full copy of the Schmick membership terms and conditions and understand that I have 7 days to read and understand them during which time I </a:t>
            </a:r>
            <a:r>
              <a:rPr spc="-25" dirty="0"/>
              <a:t>am</a:t>
            </a:r>
            <a:r>
              <a:rPr dirty="0"/>
              <a:t> eligible for a full </a:t>
            </a:r>
            <a:r>
              <a:rPr spc="-10" dirty="0"/>
              <a:t>refund;</a:t>
            </a: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33366"/>
              </a:buClr>
              <a:buFont typeface="Krub-Medium"/>
              <a:buAutoNum type="arabicPeriod"/>
            </a:pPr>
            <a:endParaRPr spc="-10" dirty="0"/>
          </a:p>
          <a:p>
            <a:pPr marL="125730" indent="-113664">
              <a:lnSpc>
                <a:spcPct val="100000"/>
              </a:lnSpc>
              <a:buAutoNum type="arabicPeriod"/>
              <a:tabLst>
                <a:tab pos="126364" algn="l"/>
              </a:tabLst>
            </a:pPr>
            <a:r>
              <a:rPr dirty="0"/>
              <a:t>have been </a:t>
            </a:r>
            <a:r>
              <a:rPr spc="-10" dirty="0"/>
              <a:t>advised:</a:t>
            </a: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33366"/>
              </a:buClr>
              <a:buFont typeface="Krub-Medium"/>
              <a:buAutoNum type="arabicPeriod"/>
            </a:pPr>
            <a:endParaRPr spc="-10" dirty="0"/>
          </a:p>
          <a:p>
            <a:pPr marL="156210" marR="59690" lvl="1" indent="115570" algn="just">
              <a:lnSpc>
                <a:spcPct val="100000"/>
              </a:lnSpc>
              <a:buAutoNum type="alphaLcPeriod"/>
              <a:tabLst>
                <a:tab pos="271780" algn="l"/>
              </a:tabLst>
            </a:pPr>
            <a:r>
              <a:rPr sz="800" dirty="0">
                <a:solidFill>
                  <a:srgbClr val="333366"/>
                </a:solidFill>
                <a:latin typeface="Krub-Medium"/>
                <a:cs typeface="Krub-Medium"/>
              </a:rPr>
              <a:t>of the full cost of membership (and that where payment for the Schmick membership is financed, interest will be applicable to the advised cost of the </a:t>
            </a:r>
            <a:r>
              <a:rPr sz="800" spc="-10" dirty="0">
                <a:solidFill>
                  <a:srgbClr val="333366"/>
                </a:solidFill>
                <a:latin typeface="Krub-Medium"/>
                <a:cs typeface="Krub-Medium"/>
              </a:rPr>
              <a:t>Schmick</a:t>
            </a:r>
            <a:r>
              <a:rPr sz="800" spc="50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800" spc="-10" dirty="0">
                <a:solidFill>
                  <a:srgbClr val="333366"/>
                </a:solidFill>
                <a:latin typeface="Krub-Medium"/>
                <a:cs typeface="Krub-Medium"/>
              </a:rPr>
              <a:t>membership);</a:t>
            </a:r>
            <a:endParaRPr sz="800">
              <a:latin typeface="Krub-Medium"/>
              <a:cs typeface="Krub-Medium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333366"/>
              </a:buClr>
              <a:buFont typeface="Krub-Medium"/>
              <a:buAutoNum type="alphaLcPeriod"/>
            </a:pPr>
            <a:endParaRPr sz="800">
              <a:latin typeface="Krub-Medium"/>
              <a:cs typeface="Krub-Medium"/>
            </a:endParaRPr>
          </a:p>
          <a:p>
            <a:pPr marL="276225" lvl="1" indent="-120650" algn="just">
              <a:lnSpc>
                <a:spcPct val="100000"/>
              </a:lnSpc>
              <a:buAutoNum type="alphaLcPeriod"/>
              <a:tabLst>
                <a:tab pos="276860" algn="l"/>
              </a:tabLst>
            </a:pPr>
            <a:r>
              <a:rPr sz="800" dirty="0">
                <a:solidFill>
                  <a:srgbClr val="333366"/>
                </a:solidFill>
                <a:latin typeface="Krub-Medium"/>
                <a:cs typeface="Krub-Medium"/>
              </a:rPr>
              <a:t>no refund is available if I wish to cancel the Schmick membership after the first seven (7) days from the Start Date of the Schmick </a:t>
            </a:r>
            <a:r>
              <a:rPr sz="800" spc="-10" dirty="0">
                <a:solidFill>
                  <a:srgbClr val="333366"/>
                </a:solidFill>
                <a:latin typeface="Krub-Medium"/>
                <a:cs typeface="Krub-Medium"/>
              </a:rPr>
              <a:t>membership;</a:t>
            </a:r>
            <a:endParaRPr sz="800">
              <a:latin typeface="Krub-Medium"/>
              <a:cs typeface="Krub-Medium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333366"/>
              </a:buClr>
              <a:buFont typeface="Krub-Medium"/>
              <a:buAutoNum type="alphaLcPeriod"/>
            </a:pPr>
            <a:endParaRPr sz="800">
              <a:latin typeface="Krub-Medium"/>
              <a:cs typeface="Krub-Medium"/>
            </a:endParaRPr>
          </a:p>
          <a:p>
            <a:pPr marL="271145" lvl="1" indent="-115570" algn="just">
              <a:lnSpc>
                <a:spcPct val="100000"/>
              </a:lnSpc>
              <a:buAutoNum type="alphaLcPeriod"/>
              <a:tabLst>
                <a:tab pos="271780" algn="l"/>
              </a:tabLst>
            </a:pPr>
            <a:r>
              <a:rPr sz="800" dirty="0">
                <a:solidFill>
                  <a:srgbClr val="333366"/>
                </a:solidFill>
                <a:latin typeface="Krub-Medium"/>
                <a:cs typeface="Krub-Medium"/>
              </a:rPr>
              <a:t>of the limitations for transferring the Schmick membership to a different vehicle or </a:t>
            </a:r>
            <a:r>
              <a:rPr sz="800" spc="-10" dirty="0">
                <a:solidFill>
                  <a:srgbClr val="333366"/>
                </a:solidFill>
                <a:latin typeface="Krub-Medium"/>
                <a:cs typeface="Krub-Medium"/>
              </a:rPr>
              <a:t>owner;</a:t>
            </a:r>
            <a:endParaRPr sz="800">
              <a:latin typeface="Krub-Medium"/>
              <a:cs typeface="Krub-Medium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333366"/>
              </a:buClr>
              <a:buFont typeface="Krub-Medium"/>
              <a:buAutoNum type="alphaLcPeriod"/>
            </a:pPr>
            <a:endParaRPr sz="800">
              <a:latin typeface="Krub-Medium"/>
              <a:cs typeface="Krub-Medium"/>
            </a:endParaRPr>
          </a:p>
          <a:p>
            <a:pPr marL="156210" marR="84455" lvl="1" indent="119380" algn="just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275590" algn="l"/>
              </a:tabLst>
            </a:pPr>
            <a:r>
              <a:rPr sz="800" dirty="0">
                <a:solidFill>
                  <a:srgbClr val="333366"/>
                </a:solidFill>
                <a:latin typeface="Krub-Medium"/>
                <a:cs typeface="Krub-Medium"/>
              </a:rPr>
              <a:t>of</a:t>
            </a:r>
            <a:r>
              <a:rPr sz="800" spc="-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800" dirty="0">
                <a:solidFill>
                  <a:srgbClr val="333366"/>
                </a:solidFill>
                <a:latin typeface="Krub-Medium"/>
                <a:cs typeface="Krub-Medium"/>
              </a:rPr>
              <a:t>the key</a:t>
            </a:r>
            <a:r>
              <a:rPr sz="800" spc="-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800" dirty="0">
                <a:solidFill>
                  <a:srgbClr val="333366"/>
                </a:solidFill>
                <a:latin typeface="Krub-Medium"/>
                <a:cs typeface="Krub-Medium"/>
              </a:rPr>
              <a:t>exclusions for damage</a:t>
            </a:r>
            <a:r>
              <a:rPr sz="800" spc="-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800" dirty="0">
                <a:solidFill>
                  <a:srgbClr val="333366"/>
                </a:solidFill>
                <a:latin typeface="Krub-Medium"/>
                <a:cs typeface="Krub-Medium"/>
              </a:rPr>
              <a:t>including, but not</a:t>
            </a:r>
            <a:r>
              <a:rPr sz="800" spc="-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800" dirty="0">
                <a:solidFill>
                  <a:srgbClr val="333366"/>
                </a:solidFill>
                <a:latin typeface="Krub-Medium"/>
                <a:cs typeface="Krub-Medium"/>
              </a:rPr>
              <a:t>limited to,</a:t>
            </a:r>
            <a:r>
              <a:rPr sz="800" spc="-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800" dirty="0">
                <a:solidFill>
                  <a:srgbClr val="333366"/>
                </a:solidFill>
                <a:latin typeface="Krub-Medium"/>
                <a:cs typeface="Krub-Medium"/>
              </a:rPr>
              <a:t>deep scratches on</a:t>
            </a:r>
            <a:r>
              <a:rPr sz="800" spc="-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800" dirty="0">
                <a:solidFill>
                  <a:srgbClr val="333366"/>
                </a:solidFill>
                <a:latin typeface="Krub-Medium"/>
                <a:cs typeface="Krub-Medium"/>
              </a:rPr>
              <a:t>the roof, bonnet</a:t>
            </a:r>
            <a:r>
              <a:rPr sz="800" spc="-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800" dirty="0">
                <a:solidFill>
                  <a:srgbClr val="333366"/>
                </a:solidFill>
                <a:latin typeface="Krub-Medium"/>
                <a:cs typeface="Krub-Medium"/>
              </a:rPr>
              <a:t>and boot</a:t>
            </a:r>
            <a:r>
              <a:rPr sz="800" spc="-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800" dirty="0">
                <a:solidFill>
                  <a:srgbClr val="333366"/>
                </a:solidFill>
                <a:latin typeface="Krub-Medium"/>
                <a:cs typeface="Krub-Medium"/>
              </a:rPr>
              <a:t>lid of vehicle</a:t>
            </a:r>
            <a:r>
              <a:rPr sz="800" spc="-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800" dirty="0">
                <a:solidFill>
                  <a:srgbClr val="333366"/>
                </a:solidFill>
                <a:latin typeface="Krub-Medium"/>
                <a:cs typeface="Krub-Medium"/>
              </a:rPr>
              <a:t>(noting this does</a:t>
            </a:r>
            <a:r>
              <a:rPr sz="800" spc="-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800" dirty="0">
                <a:solidFill>
                  <a:srgbClr val="333366"/>
                </a:solidFill>
                <a:latin typeface="Krub-Medium"/>
                <a:cs typeface="Krub-Medium"/>
              </a:rPr>
              <a:t>not exclude </a:t>
            </a:r>
            <a:r>
              <a:rPr sz="800" spc="-10" dirty="0">
                <a:solidFill>
                  <a:srgbClr val="333366"/>
                </a:solidFill>
                <a:latin typeface="Krub-Medium"/>
                <a:cs typeface="Krub-Medium"/>
              </a:rPr>
              <a:t>pressure</a:t>
            </a:r>
            <a:r>
              <a:rPr sz="800" dirty="0">
                <a:solidFill>
                  <a:srgbClr val="333366"/>
                </a:solidFill>
                <a:latin typeface="Krub-Medium"/>
                <a:cs typeface="Krub-Medium"/>
              </a:rPr>
              <a:t> dents and surface scratches on these </a:t>
            </a:r>
            <a:r>
              <a:rPr sz="800" spc="-10" dirty="0">
                <a:solidFill>
                  <a:srgbClr val="333366"/>
                </a:solidFill>
                <a:latin typeface="Krub-Medium"/>
                <a:cs typeface="Krub-Medium"/>
              </a:rPr>
              <a:t>areas)</a:t>
            </a:r>
            <a:endParaRPr sz="800">
              <a:latin typeface="Krub-Medium"/>
              <a:cs typeface="Krub-Medium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333366"/>
              </a:buClr>
              <a:buFont typeface="Krub-Medium"/>
              <a:buAutoNum type="alphaLcPeriod"/>
            </a:pPr>
            <a:endParaRPr sz="800">
              <a:latin typeface="Krub-Medium"/>
              <a:cs typeface="Krub-Medium"/>
            </a:endParaRPr>
          </a:p>
          <a:p>
            <a:pPr marL="271780" lvl="1" indent="-116205" algn="just">
              <a:lnSpc>
                <a:spcPct val="100000"/>
              </a:lnSpc>
              <a:buAutoNum type="alphaLcPeriod"/>
              <a:tabLst>
                <a:tab pos="272415" algn="l"/>
              </a:tabLst>
            </a:pPr>
            <a:r>
              <a:rPr sz="800" dirty="0">
                <a:solidFill>
                  <a:srgbClr val="333366"/>
                </a:solidFill>
                <a:latin typeface="Krub-Medium"/>
                <a:cs typeface="Krub-Medium"/>
              </a:rPr>
              <a:t>that the current repair fee of $50.00 is not fixed for the membership term and is subject to change at Schmick’s </a:t>
            </a:r>
            <a:r>
              <a:rPr sz="800" spc="-10" dirty="0">
                <a:solidFill>
                  <a:srgbClr val="333366"/>
                </a:solidFill>
                <a:latin typeface="Krub-Medium"/>
                <a:cs typeface="Krub-Medium"/>
              </a:rPr>
              <a:t>discretion;</a:t>
            </a:r>
            <a:endParaRPr sz="800">
              <a:latin typeface="Krub-Medium"/>
              <a:cs typeface="Krub-Medium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333366"/>
              </a:buClr>
              <a:buFont typeface="Krub-Medium"/>
              <a:buAutoNum type="alphaLcPeriod"/>
            </a:pPr>
            <a:endParaRPr sz="800">
              <a:latin typeface="Krub-Medium"/>
              <a:cs typeface="Krub-Medium"/>
            </a:endParaRPr>
          </a:p>
          <a:p>
            <a:pPr marL="156210" marR="36195" lvl="1" indent="87630" algn="just">
              <a:lnSpc>
                <a:spcPct val="100000"/>
              </a:lnSpc>
              <a:buAutoNum type="alphaLcPeriod"/>
              <a:tabLst>
                <a:tab pos="243840" algn="l"/>
              </a:tabLst>
            </a:pPr>
            <a:r>
              <a:rPr sz="800" dirty="0">
                <a:solidFill>
                  <a:srgbClr val="333366"/>
                </a:solidFill>
                <a:latin typeface="Krub-Medium"/>
                <a:cs typeface="Krub-Medium"/>
              </a:rPr>
              <a:t>that geographic region conditions and ‘service area’ conditions apply that may impact on the ability to obtain repairs under the Schmick membership </a:t>
            </a:r>
            <a:r>
              <a:rPr sz="800" spc="-10" dirty="0">
                <a:solidFill>
                  <a:srgbClr val="333366"/>
                </a:solidFill>
                <a:latin typeface="Krub-Medium"/>
                <a:cs typeface="Krub-Medium"/>
              </a:rPr>
              <a:t>(including</a:t>
            </a:r>
            <a:r>
              <a:rPr sz="800" dirty="0">
                <a:solidFill>
                  <a:srgbClr val="333366"/>
                </a:solidFill>
                <a:latin typeface="Krub-Medium"/>
                <a:cs typeface="Krub-Medium"/>
              </a:rPr>
              <a:t> the requirement for 2 metres clearance around the area of the vehicle to be repaired, access to electricity and that repairs cannot be completed in a publ ic </a:t>
            </a:r>
            <a:r>
              <a:rPr sz="800" spc="-10" dirty="0">
                <a:solidFill>
                  <a:srgbClr val="333366"/>
                </a:solidFill>
                <a:latin typeface="Krub-Medium"/>
                <a:cs typeface="Krub-Medium"/>
              </a:rPr>
              <a:t>road/</a:t>
            </a:r>
            <a:r>
              <a:rPr sz="800" dirty="0">
                <a:solidFill>
                  <a:srgbClr val="333366"/>
                </a:solidFill>
                <a:latin typeface="Krub-Medium"/>
                <a:cs typeface="Krub-Medium"/>
              </a:rPr>
              <a:t> underground </a:t>
            </a:r>
            <a:r>
              <a:rPr sz="800" spc="-10" dirty="0">
                <a:solidFill>
                  <a:srgbClr val="333366"/>
                </a:solidFill>
                <a:latin typeface="Krub-Medium"/>
                <a:cs typeface="Krub-Medium"/>
              </a:rPr>
              <a:t>carpark)</a:t>
            </a:r>
            <a:endParaRPr sz="800">
              <a:latin typeface="Krub-Medium"/>
              <a:cs typeface="Krub-Medium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0501" y="6844917"/>
            <a:ext cx="1095122" cy="308692"/>
          </a:xfrm>
          <a:prstGeom prst="rect">
            <a:avLst/>
          </a:prstGeom>
        </p:spPr>
      </p:pic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902969" y="1317384"/>
          <a:ext cx="7767317" cy="1343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4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6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5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50" dirty="0">
                          <a:solidFill>
                            <a:srgbClr val="2D4154"/>
                          </a:solidFill>
                          <a:latin typeface="Helvetica"/>
                          <a:cs typeface="Helvetica"/>
                        </a:rPr>
                        <a:t>Business</a:t>
                      </a:r>
                      <a:r>
                        <a:rPr sz="950" spc="-35" dirty="0">
                          <a:solidFill>
                            <a:srgbClr val="2D4154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950" dirty="0">
                          <a:solidFill>
                            <a:srgbClr val="2D4154"/>
                          </a:solidFill>
                          <a:latin typeface="Helvetica"/>
                          <a:cs typeface="Helvetica"/>
                        </a:rPr>
                        <a:t>Name</a:t>
                      </a:r>
                      <a:r>
                        <a:rPr sz="950" spc="-35" dirty="0">
                          <a:solidFill>
                            <a:srgbClr val="2D4154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950" dirty="0">
                          <a:solidFill>
                            <a:srgbClr val="2D4154"/>
                          </a:solidFill>
                          <a:latin typeface="Helvetica"/>
                          <a:cs typeface="Helvetica"/>
                        </a:rPr>
                        <a:t>(if</a:t>
                      </a:r>
                      <a:r>
                        <a:rPr sz="950" spc="-35" dirty="0">
                          <a:solidFill>
                            <a:srgbClr val="2D4154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950" spc="-10" dirty="0">
                          <a:solidFill>
                            <a:srgbClr val="2D4154"/>
                          </a:solidFill>
                          <a:latin typeface="Helvetica"/>
                          <a:cs typeface="Helvetica"/>
                        </a:rPr>
                        <a:t>applicable):</a:t>
                      </a:r>
                      <a:endParaRPr sz="950">
                        <a:latin typeface="Helvetica"/>
                        <a:cs typeface="Helvetic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333366"/>
                      </a:solidFill>
                      <a:prstDash val="solid"/>
                    </a:lnL>
                    <a:lnR w="12700">
                      <a:solidFill>
                        <a:srgbClr val="333366"/>
                      </a:solidFill>
                      <a:prstDash val="solid"/>
                    </a:lnR>
                    <a:lnT w="12700">
                      <a:solidFill>
                        <a:srgbClr val="333366"/>
                      </a:solidFill>
                      <a:prstDash val="solid"/>
                    </a:lnT>
                    <a:lnB w="12700">
                      <a:solidFill>
                        <a:srgbClr val="3333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66"/>
                      </a:solidFill>
                      <a:prstDash val="solid"/>
                    </a:lnL>
                    <a:lnR w="12700">
                      <a:solidFill>
                        <a:srgbClr val="333366"/>
                      </a:solidFill>
                      <a:prstDash val="solid"/>
                    </a:lnR>
                    <a:lnT w="12700">
                      <a:solidFill>
                        <a:srgbClr val="333366"/>
                      </a:solidFill>
                      <a:prstDash val="solid"/>
                    </a:lnT>
                    <a:lnB w="12700">
                      <a:solidFill>
                        <a:srgbClr val="3333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 marR="105410" indent="14351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50" spc="-10" dirty="0">
                          <a:solidFill>
                            <a:srgbClr val="2D4154"/>
                          </a:solidFill>
                          <a:latin typeface="Helvetica"/>
                          <a:cs typeface="Helvetica"/>
                        </a:rPr>
                        <a:t>Vehicle Registration:</a:t>
                      </a:r>
                      <a:endParaRPr sz="950">
                        <a:latin typeface="Helvetica"/>
                        <a:cs typeface="Helvetica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333366"/>
                      </a:solidFill>
                      <a:prstDash val="solid"/>
                    </a:lnL>
                    <a:lnR w="12700">
                      <a:solidFill>
                        <a:srgbClr val="333366"/>
                      </a:solidFill>
                      <a:prstDash val="solid"/>
                    </a:lnR>
                    <a:lnT w="12700">
                      <a:solidFill>
                        <a:srgbClr val="333366"/>
                      </a:solidFill>
                      <a:prstDash val="solid"/>
                    </a:lnT>
                    <a:lnB w="12700">
                      <a:solidFill>
                        <a:srgbClr val="3333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66"/>
                      </a:solidFill>
                      <a:prstDash val="solid"/>
                    </a:lnL>
                    <a:lnR w="12700">
                      <a:solidFill>
                        <a:srgbClr val="333366"/>
                      </a:solidFill>
                      <a:prstDash val="solid"/>
                    </a:lnR>
                    <a:lnT w="12700">
                      <a:solidFill>
                        <a:srgbClr val="333366"/>
                      </a:solidFill>
                      <a:prstDash val="solid"/>
                    </a:lnT>
                    <a:lnB w="12700">
                      <a:solidFill>
                        <a:srgbClr val="3333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50" spc="-10" dirty="0">
                          <a:solidFill>
                            <a:srgbClr val="2D4154"/>
                          </a:solidFill>
                          <a:latin typeface="Helvetica"/>
                          <a:cs typeface="Helvetica"/>
                        </a:rPr>
                        <a:t>Contact</a:t>
                      </a:r>
                      <a:r>
                        <a:rPr sz="950" spc="-15" dirty="0">
                          <a:solidFill>
                            <a:srgbClr val="2D4154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950" dirty="0">
                          <a:solidFill>
                            <a:srgbClr val="2D4154"/>
                          </a:solidFill>
                          <a:latin typeface="Helvetica"/>
                          <a:cs typeface="Helvetica"/>
                        </a:rPr>
                        <a:t>First</a:t>
                      </a:r>
                      <a:r>
                        <a:rPr sz="950" spc="-10" dirty="0">
                          <a:solidFill>
                            <a:srgbClr val="2D4154"/>
                          </a:solidFill>
                          <a:latin typeface="Helvetica"/>
                          <a:cs typeface="Helvetica"/>
                        </a:rPr>
                        <a:t> Name:</a:t>
                      </a:r>
                      <a:endParaRPr sz="950">
                        <a:latin typeface="Helvetica"/>
                        <a:cs typeface="Helvetic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333366"/>
                      </a:solidFill>
                      <a:prstDash val="solid"/>
                    </a:lnL>
                    <a:lnR w="12700">
                      <a:solidFill>
                        <a:srgbClr val="333366"/>
                      </a:solidFill>
                      <a:prstDash val="solid"/>
                    </a:lnR>
                    <a:lnT w="12700">
                      <a:solidFill>
                        <a:srgbClr val="333366"/>
                      </a:solidFill>
                      <a:prstDash val="solid"/>
                    </a:lnT>
                    <a:lnB w="12700">
                      <a:solidFill>
                        <a:srgbClr val="3333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66"/>
                      </a:solidFill>
                      <a:prstDash val="solid"/>
                    </a:lnL>
                    <a:lnR w="12700">
                      <a:solidFill>
                        <a:srgbClr val="333366"/>
                      </a:solidFill>
                      <a:prstDash val="solid"/>
                    </a:lnR>
                    <a:lnT w="12700">
                      <a:solidFill>
                        <a:srgbClr val="333366"/>
                      </a:solidFill>
                      <a:prstDash val="solid"/>
                    </a:lnT>
                    <a:lnB w="12700">
                      <a:solidFill>
                        <a:srgbClr val="3333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0" marR="85090" indent="-1809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50" spc="-10" dirty="0">
                          <a:solidFill>
                            <a:srgbClr val="2D4154"/>
                          </a:solidFill>
                          <a:latin typeface="Helvetica"/>
                          <a:cs typeface="Helvetica"/>
                        </a:rPr>
                        <a:t>Contract</a:t>
                      </a:r>
                      <a:r>
                        <a:rPr sz="950" dirty="0">
                          <a:solidFill>
                            <a:srgbClr val="2D4154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950" spc="-20" dirty="0">
                          <a:solidFill>
                            <a:srgbClr val="2D4154"/>
                          </a:solidFill>
                          <a:latin typeface="Helvetica"/>
                          <a:cs typeface="Helvetica"/>
                        </a:rPr>
                        <a:t>Last </a:t>
                      </a:r>
                      <a:r>
                        <a:rPr sz="950" spc="-10" dirty="0">
                          <a:solidFill>
                            <a:srgbClr val="2D4154"/>
                          </a:solidFill>
                          <a:latin typeface="Helvetica"/>
                          <a:cs typeface="Helvetica"/>
                        </a:rPr>
                        <a:t>Name:</a:t>
                      </a:r>
                      <a:endParaRPr sz="950">
                        <a:latin typeface="Helvetica"/>
                        <a:cs typeface="Helvetica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333366"/>
                      </a:solidFill>
                      <a:prstDash val="solid"/>
                    </a:lnL>
                    <a:lnR w="12700">
                      <a:solidFill>
                        <a:srgbClr val="333366"/>
                      </a:solidFill>
                      <a:prstDash val="solid"/>
                    </a:lnR>
                    <a:lnT w="12700">
                      <a:solidFill>
                        <a:srgbClr val="333366"/>
                      </a:solidFill>
                      <a:prstDash val="solid"/>
                    </a:lnT>
                    <a:lnB w="12700">
                      <a:solidFill>
                        <a:srgbClr val="3333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66"/>
                      </a:solidFill>
                      <a:prstDash val="solid"/>
                    </a:lnL>
                    <a:lnR w="12700">
                      <a:solidFill>
                        <a:srgbClr val="333366"/>
                      </a:solidFill>
                      <a:prstDash val="solid"/>
                    </a:lnR>
                    <a:lnT w="12700">
                      <a:solidFill>
                        <a:srgbClr val="333366"/>
                      </a:solidFill>
                      <a:prstDash val="solid"/>
                    </a:lnT>
                    <a:lnB w="12700">
                      <a:solidFill>
                        <a:srgbClr val="3333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50" spc="-10" dirty="0">
                          <a:solidFill>
                            <a:srgbClr val="2D4154"/>
                          </a:solidFill>
                          <a:latin typeface="Helvetica"/>
                          <a:cs typeface="Helvetica"/>
                        </a:rPr>
                        <a:t>Address:</a:t>
                      </a:r>
                      <a:endParaRPr sz="950">
                        <a:latin typeface="Helvetica"/>
                        <a:cs typeface="Helvetic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333366"/>
                      </a:solidFill>
                      <a:prstDash val="solid"/>
                    </a:lnL>
                    <a:lnR w="12700">
                      <a:solidFill>
                        <a:srgbClr val="333366"/>
                      </a:solidFill>
                      <a:prstDash val="solid"/>
                    </a:lnR>
                    <a:lnT w="12700">
                      <a:solidFill>
                        <a:srgbClr val="333366"/>
                      </a:solidFill>
                      <a:prstDash val="solid"/>
                    </a:lnT>
                    <a:lnB w="12700">
                      <a:solidFill>
                        <a:srgbClr val="333366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66"/>
                      </a:solidFill>
                      <a:prstDash val="solid"/>
                    </a:lnL>
                    <a:lnR w="12700">
                      <a:solidFill>
                        <a:srgbClr val="333366"/>
                      </a:solidFill>
                      <a:prstDash val="solid"/>
                    </a:lnR>
                    <a:lnT w="12700">
                      <a:solidFill>
                        <a:srgbClr val="333366"/>
                      </a:solidFill>
                      <a:prstDash val="solid"/>
                    </a:lnT>
                    <a:lnB w="12700">
                      <a:solidFill>
                        <a:srgbClr val="33336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1931300" y="6593180"/>
            <a:ext cx="391350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00170" algn="l"/>
              </a:tabLst>
            </a:pPr>
            <a:r>
              <a:rPr sz="800" dirty="0">
                <a:solidFill>
                  <a:srgbClr val="333366"/>
                </a:solidFill>
                <a:latin typeface="Krub-Medium"/>
                <a:cs typeface="Krub-Medium"/>
              </a:rPr>
              <a:t>Signature:</a:t>
            </a:r>
            <a:r>
              <a:rPr sz="800" spc="1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800" u="sng" dirty="0">
                <a:solidFill>
                  <a:srgbClr val="333366"/>
                </a:solidFill>
                <a:uFill>
                  <a:solidFill>
                    <a:srgbClr val="333366"/>
                  </a:solidFill>
                </a:uFill>
                <a:latin typeface="Krub-Medium"/>
                <a:cs typeface="Krub-Medium"/>
              </a:rPr>
              <a:t>	</a:t>
            </a:r>
            <a:endParaRPr sz="800">
              <a:latin typeface="Krub-Medium"/>
              <a:cs typeface="Krub-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46100" y="6593180"/>
            <a:ext cx="2768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55265" algn="l"/>
              </a:tabLst>
            </a:pPr>
            <a:r>
              <a:rPr sz="800" dirty="0">
                <a:solidFill>
                  <a:srgbClr val="333366"/>
                </a:solidFill>
                <a:latin typeface="Krub-Medium"/>
                <a:cs typeface="Krub-Medium"/>
              </a:rPr>
              <a:t>Date: </a:t>
            </a:r>
            <a:r>
              <a:rPr sz="800" u="sng" dirty="0">
                <a:solidFill>
                  <a:srgbClr val="333366"/>
                </a:solidFill>
                <a:uFill>
                  <a:solidFill>
                    <a:srgbClr val="333366"/>
                  </a:solidFill>
                </a:uFill>
                <a:latin typeface="Krub-Medium"/>
                <a:cs typeface="Krub-Medium"/>
              </a:rPr>
              <a:t>	</a:t>
            </a:r>
            <a:endParaRPr sz="800">
              <a:latin typeface="Krub-Medium"/>
              <a:cs typeface="Krub-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9139" y="288010"/>
            <a:ext cx="10030562" cy="4261485"/>
            <a:chOff x="269138" y="288010"/>
            <a:chExt cx="10154285" cy="4261485"/>
          </a:xfrm>
        </p:grpSpPr>
        <p:pic>
          <p:nvPicPr>
            <p:cNvPr id="3" name="object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292" y="288010"/>
              <a:ext cx="10087563" cy="366510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9138" y="3159937"/>
              <a:ext cx="3009900" cy="1389380"/>
            </a:xfrm>
            <a:custGeom>
              <a:avLst/>
              <a:gdLst/>
              <a:ahLst/>
              <a:cxnLst/>
              <a:rect l="l" t="t" r="r" b="b"/>
              <a:pathLst>
                <a:path w="3009900" h="1389379">
                  <a:moveTo>
                    <a:pt x="3009734" y="0"/>
                  </a:moveTo>
                  <a:lnTo>
                    <a:pt x="0" y="0"/>
                  </a:lnTo>
                  <a:lnTo>
                    <a:pt x="0" y="1389100"/>
                  </a:lnTo>
                  <a:lnTo>
                    <a:pt x="3009734" y="1389100"/>
                  </a:lnTo>
                  <a:lnTo>
                    <a:pt x="30097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54313" y="3352947"/>
            <a:ext cx="1590040" cy="6305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90"/>
              </a:spcBef>
            </a:pPr>
            <a:r>
              <a:rPr sz="1950" dirty="0">
                <a:solidFill>
                  <a:srgbClr val="0057A8"/>
                </a:solidFill>
              </a:rPr>
              <a:t>Watch</a:t>
            </a:r>
            <a:r>
              <a:rPr sz="1950" spc="60" dirty="0">
                <a:solidFill>
                  <a:srgbClr val="0057A8"/>
                </a:solidFill>
              </a:rPr>
              <a:t> </a:t>
            </a:r>
            <a:r>
              <a:rPr sz="1950" spc="-25" dirty="0">
                <a:solidFill>
                  <a:srgbClr val="0057A8"/>
                </a:solidFill>
              </a:rPr>
              <a:t>our </a:t>
            </a:r>
            <a:r>
              <a:rPr sz="1950" dirty="0">
                <a:solidFill>
                  <a:srgbClr val="0057A8"/>
                </a:solidFill>
              </a:rPr>
              <a:t>Repair</a:t>
            </a:r>
            <a:r>
              <a:rPr sz="1950" spc="60" dirty="0">
                <a:solidFill>
                  <a:srgbClr val="0057A8"/>
                </a:solidFill>
              </a:rPr>
              <a:t> </a:t>
            </a:r>
            <a:r>
              <a:rPr sz="1950" spc="-10" dirty="0">
                <a:solidFill>
                  <a:srgbClr val="0057A8"/>
                </a:solidFill>
              </a:rPr>
              <a:t>Video!</a:t>
            </a:r>
            <a:endParaRPr sz="1950" dirty="0"/>
          </a:p>
        </p:txBody>
      </p:sp>
      <p:sp>
        <p:nvSpPr>
          <p:cNvPr id="6" name="object 6"/>
          <p:cNvSpPr txBox="1"/>
          <p:nvPr/>
        </p:nvSpPr>
        <p:spPr>
          <a:xfrm>
            <a:off x="974725" y="4099814"/>
            <a:ext cx="3431540" cy="330835"/>
          </a:xfrm>
          <a:prstGeom prst="rect">
            <a:avLst/>
          </a:prstGeom>
          <a:solidFill>
            <a:srgbClr val="0057A8"/>
          </a:solidFill>
        </p:spPr>
        <p:txBody>
          <a:bodyPr vert="horz" wrap="square" lIns="0" tIns="1460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14"/>
              </a:spcBef>
            </a:pPr>
            <a:r>
              <a:rPr sz="1750" dirty="0">
                <a:solidFill>
                  <a:srgbClr val="FFFFFF"/>
                </a:solidFill>
                <a:latin typeface="Krub-Medium"/>
                <a:cs typeface="Krub-Medium"/>
              </a:rPr>
              <a:t>Learn our easy repair </a:t>
            </a:r>
            <a:r>
              <a:rPr sz="1750" spc="-10" dirty="0">
                <a:solidFill>
                  <a:srgbClr val="FFFFFF"/>
                </a:solidFill>
                <a:latin typeface="Krub-Medium"/>
                <a:cs typeface="Krub-Medium"/>
              </a:rPr>
              <a:t>process.</a:t>
            </a:r>
            <a:endParaRPr sz="1750" dirty="0">
              <a:latin typeface="Krub-Medium"/>
              <a:cs typeface="Krub-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63369" y="5593662"/>
            <a:ext cx="1459331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AU" sz="1400" dirty="0">
                <a:solidFill>
                  <a:srgbClr val="0057A8"/>
                </a:solidFill>
                <a:latin typeface="Krub-Medium"/>
                <a:cs typeface="Krub-Medium"/>
              </a:rPr>
              <a:t>Scan Here to Download</a:t>
            </a:r>
            <a:r>
              <a:rPr sz="1400" spc="-4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1400" spc="-25" dirty="0">
                <a:solidFill>
                  <a:srgbClr val="0057A8"/>
                </a:solidFill>
                <a:latin typeface="Krub-Medium"/>
                <a:cs typeface="Krub-Medium"/>
              </a:rPr>
              <a:t>our </a:t>
            </a:r>
            <a:endParaRPr lang="en-AU" sz="1400" spc="-25" dirty="0">
              <a:solidFill>
                <a:srgbClr val="0057A8"/>
              </a:solidFill>
              <a:latin typeface="Krub-Medium"/>
              <a:cs typeface="Krub-Medium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0057A8"/>
                </a:solidFill>
                <a:latin typeface="Krub-Medium"/>
                <a:cs typeface="Krub-Medium"/>
              </a:rPr>
              <a:t>repair</a:t>
            </a:r>
            <a:r>
              <a:rPr sz="1400" spc="-4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lang="en-AU" sz="1400" spc="-10" dirty="0">
                <a:solidFill>
                  <a:srgbClr val="0057A8"/>
                </a:solidFill>
                <a:latin typeface="Krub-Medium"/>
                <a:cs typeface="Krub-Medium"/>
              </a:rPr>
              <a:t>video</a:t>
            </a:r>
            <a:endParaRPr sz="1400" dirty="0">
              <a:latin typeface="Krub-Medium"/>
              <a:cs typeface="Krub-Medium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68768" y="3222894"/>
            <a:ext cx="9066559" cy="3804079"/>
            <a:chOff x="1068768" y="3222894"/>
            <a:chExt cx="9066559" cy="3804079"/>
          </a:xfrm>
        </p:grpSpPr>
        <p:pic>
          <p:nvPicPr>
            <p:cNvPr id="10" name="object 10">
              <a:hlinkClick r:id="rId3"/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6848" y="3222894"/>
              <a:ext cx="3978198" cy="380407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096727" y="3223849"/>
              <a:ext cx="4038600" cy="1896110"/>
            </a:xfrm>
            <a:custGeom>
              <a:avLst/>
              <a:gdLst/>
              <a:ahLst/>
              <a:cxnLst/>
              <a:rect l="l" t="t" r="r" b="b"/>
              <a:pathLst>
                <a:path w="4038600" h="1896110">
                  <a:moveTo>
                    <a:pt x="4038434" y="1895906"/>
                  </a:moveTo>
                  <a:lnTo>
                    <a:pt x="4038434" y="0"/>
                  </a:lnTo>
                  <a:lnTo>
                    <a:pt x="0" y="0"/>
                  </a:lnTo>
                  <a:lnTo>
                    <a:pt x="0" y="1880743"/>
                  </a:lnTo>
                </a:path>
              </a:pathLst>
            </a:custGeom>
            <a:ln w="462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7051" y="5403609"/>
              <a:ext cx="852385" cy="84933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68768" y="5312270"/>
              <a:ext cx="1029335" cy="1029335"/>
            </a:xfrm>
            <a:custGeom>
              <a:avLst/>
              <a:gdLst/>
              <a:ahLst/>
              <a:cxnLst/>
              <a:rect l="l" t="t" r="r" b="b"/>
              <a:pathLst>
                <a:path w="1029335" h="1029335">
                  <a:moveTo>
                    <a:pt x="0" y="1028953"/>
                  </a:moveTo>
                  <a:lnTo>
                    <a:pt x="1028954" y="1028953"/>
                  </a:lnTo>
                  <a:lnTo>
                    <a:pt x="1028954" y="0"/>
                  </a:lnTo>
                  <a:lnTo>
                    <a:pt x="0" y="0"/>
                  </a:lnTo>
                  <a:lnTo>
                    <a:pt x="0" y="1028953"/>
                  </a:lnTo>
                  <a:close/>
                </a:path>
              </a:pathLst>
            </a:custGeom>
            <a:ln w="13944">
              <a:solidFill>
                <a:srgbClr val="0057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37302" y="6909230"/>
            <a:ext cx="44862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333366"/>
                </a:solidFill>
                <a:latin typeface="Krub"/>
                <a:cs typeface="Krub"/>
              </a:rPr>
              <a:t>If you’re having trouble viewing this video, watch it on YouTube: </a:t>
            </a:r>
            <a:r>
              <a:rPr sz="800" i="1" spc="-10" dirty="0">
                <a:solidFill>
                  <a:srgbClr val="333366"/>
                </a:solidFill>
                <a:latin typeface="Krub"/>
                <a:cs typeface="Krub"/>
              </a:rPr>
              <a:t>https://youtu.be/gWJziYiU29o</a:t>
            </a:r>
            <a:endParaRPr sz="800">
              <a:latin typeface="Krub"/>
              <a:cs typeface="Krub"/>
            </a:endParaRP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D835739F-E48C-03E0-ED2C-FFEA449CF782}"/>
              </a:ext>
            </a:extLst>
          </p:cNvPr>
          <p:cNvSpPr txBox="1"/>
          <p:nvPr/>
        </p:nvSpPr>
        <p:spPr>
          <a:xfrm>
            <a:off x="8242300" y="4934264"/>
            <a:ext cx="914400" cy="381515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solidFill>
                  <a:schemeClr val="bg1"/>
                </a:solidFill>
                <a:latin typeface="Krub-Medium"/>
                <a:cs typeface="Krub-Medium"/>
              </a:rPr>
              <a:t>Watch</a:t>
            </a:r>
            <a:r>
              <a:rPr sz="1200" spc="-45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200" spc="-25" dirty="0">
                <a:solidFill>
                  <a:schemeClr val="bg1"/>
                </a:solidFill>
                <a:latin typeface="Krub-Medium"/>
                <a:cs typeface="Krub-Medium"/>
              </a:rPr>
              <a:t>our </a:t>
            </a:r>
            <a:r>
              <a:rPr sz="1200" dirty="0">
                <a:solidFill>
                  <a:schemeClr val="bg1"/>
                </a:solidFill>
                <a:latin typeface="Krub-Medium"/>
                <a:cs typeface="Krub-Medium"/>
              </a:rPr>
              <a:t>repair</a:t>
            </a:r>
            <a:r>
              <a:rPr sz="1200" spc="-40" dirty="0">
                <a:solidFill>
                  <a:schemeClr val="bg1"/>
                </a:solidFill>
                <a:latin typeface="Krub-Medium"/>
                <a:cs typeface="Krub-Medium"/>
              </a:rPr>
              <a:t> </a:t>
            </a:r>
            <a:r>
              <a:rPr sz="1200" spc="-10" dirty="0">
                <a:solidFill>
                  <a:schemeClr val="bg1"/>
                </a:solidFill>
                <a:latin typeface="Krub-Medium"/>
                <a:cs typeface="Krub-Medium"/>
              </a:rPr>
              <a:t>video</a:t>
            </a:r>
            <a:r>
              <a:rPr sz="1200" spc="-10" dirty="0">
                <a:solidFill>
                  <a:srgbClr val="0057A8"/>
                </a:solidFill>
                <a:latin typeface="Krub-Medium"/>
                <a:cs typeface="Krub-Medium"/>
              </a:rPr>
              <a:t>!</a:t>
            </a:r>
            <a:endParaRPr sz="1200" dirty="0">
              <a:latin typeface="Krub-Medium"/>
              <a:cs typeface="Krub-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our customers are </a:t>
            </a:r>
            <a:r>
              <a:rPr spc="-10" dirty="0"/>
              <a:t>saying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5808" y="1007999"/>
            <a:ext cx="1067435" cy="386715"/>
            <a:chOff x="195808" y="1007999"/>
            <a:chExt cx="1067435" cy="386715"/>
          </a:xfrm>
        </p:grpSpPr>
        <p:sp>
          <p:nvSpPr>
            <p:cNvPr id="4" name="object 4"/>
            <p:cNvSpPr/>
            <p:nvPr/>
          </p:nvSpPr>
          <p:spPr>
            <a:xfrm>
              <a:off x="195808" y="1007999"/>
              <a:ext cx="1033780" cy="386715"/>
            </a:xfrm>
            <a:custGeom>
              <a:avLst/>
              <a:gdLst/>
              <a:ahLst/>
              <a:cxnLst/>
              <a:rect l="l" t="t" r="r" b="b"/>
              <a:pathLst>
                <a:path w="1033780" h="386715">
                  <a:moveTo>
                    <a:pt x="1033513" y="0"/>
                  </a:moveTo>
                  <a:lnTo>
                    <a:pt x="0" y="0"/>
                  </a:lnTo>
                  <a:lnTo>
                    <a:pt x="0" y="386359"/>
                  </a:lnTo>
                  <a:lnTo>
                    <a:pt x="1033513" y="386359"/>
                  </a:lnTo>
                  <a:lnTo>
                    <a:pt x="1033513" y="0"/>
                  </a:lnTo>
                  <a:close/>
                </a:path>
              </a:pathLst>
            </a:custGeom>
            <a:solidFill>
              <a:srgbClr val="0675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56252" y="1008005"/>
              <a:ext cx="0" cy="386715"/>
            </a:xfrm>
            <a:custGeom>
              <a:avLst/>
              <a:gdLst/>
              <a:ahLst/>
              <a:cxnLst/>
              <a:rect l="l" t="t" r="r" b="b"/>
              <a:pathLst>
                <a:path h="386715">
                  <a:moveTo>
                    <a:pt x="0" y="0"/>
                  </a:moveTo>
                  <a:lnTo>
                    <a:pt x="0" y="386359"/>
                  </a:lnTo>
                </a:path>
              </a:pathLst>
            </a:custGeom>
            <a:ln w="13462">
              <a:solidFill>
                <a:srgbClr val="F89B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0501" y="6844917"/>
            <a:ext cx="1095121" cy="308692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121522" y="2937205"/>
            <a:ext cx="2780030" cy="1564640"/>
          </a:xfrm>
          <a:custGeom>
            <a:avLst/>
            <a:gdLst/>
            <a:ahLst/>
            <a:cxnLst/>
            <a:rect l="l" t="t" r="r" b="b"/>
            <a:pathLst>
              <a:path w="2780029" h="1564639">
                <a:moveTo>
                  <a:pt x="2779636" y="0"/>
                </a:moveTo>
                <a:lnTo>
                  <a:pt x="0" y="0"/>
                </a:lnTo>
                <a:lnTo>
                  <a:pt x="0" y="1564055"/>
                </a:lnTo>
                <a:lnTo>
                  <a:pt x="2779636" y="1564055"/>
                </a:lnTo>
                <a:lnTo>
                  <a:pt x="2779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93435" y="2944012"/>
            <a:ext cx="2780030" cy="1375410"/>
          </a:xfrm>
          <a:custGeom>
            <a:avLst/>
            <a:gdLst/>
            <a:ahLst/>
            <a:cxnLst/>
            <a:rect l="l" t="t" r="r" b="b"/>
            <a:pathLst>
              <a:path w="2780029" h="1375410">
                <a:moveTo>
                  <a:pt x="2779623" y="0"/>
                </a:moveTo>
                <a:lnTo>
                  <a:pt x="0" y="0"/>
                </a:lnTo>
                <a:lnTo>
                  <a:pt x="0" y="1374889"/>
                </a:lnTo>
                <a:lnTo>
                  <a:pt x="2779623" y="1374889"/>
                </a:lnTo>
                <a:lnTo>
                  <a:pt x="27796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21522" y="4648149"/>
            <a:ext cx="2780030" cy="1689100"/>
          </a:xfrm>
          <a:custGeom>
            <a:avLst/>
            <a:gdLst/>
            <a:ahLst/>
            <a:cxnLst/>
            <a:rect l="l" t="t" r="r" b="b"/>
            <a:pathLst>
              <a:path w="2780029" h="1689100">
                <a:moveTo>
                  <a:pt x="2779636" y="0"/>
                </a:moveTo>
                <a:lnTo>
                  <a:pt x="0" y="0"/>
                </a:lnTo>
                <a:lnTo>
                  <a:pt x="0" y="1688477"/>
                </a:lnTo>
                <a:lnTo>
                  <a:pt x="2779636" y="1688477"/>
                </a:lnTo>
                <a:lnTo>
                  <a:pt x="2779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93435" y="4460341"/>
            <a:ext cx="3125470" cy="1759585"/>
          </a:xfrm>
          <a:custGeom>
            <a:avLst/>
            <a:gdLst/>
            <a:ahLst/>
            <a:cxnLst/>
            <a:rect l="l" t="t" r="r" b="b"/>
            <a:pathLst>
              <a:path w="3125470" h="1759585">
                <a:moveTo>
                  <a:pt x="3125127" y="0"/>
                </a:moveTo>
                <a:lnTo>
                  <a:pt x="0" y="0"/>
                </a:lnTo>
                <a:lnTo>
                  <a:pt x="0" y="1758962"/>
                </a:lnTo>
                <a:lnTo>
                  <a:pt x="3125127" y="1758962"/>
                </a:lnTo>
                <a:lnTo>
                  <a:pt x="31251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21522" y="2937205"/>
            <a:ext cx="2780030" cy="1564640"/>
          </a:xfrm>
          <a:prstGeom prst="rect">
            <a:avLst/>
          </a:prstGeom>
          <a:ln w="11290">
            <a:solidFill>
              <a:srgbClr val="E6E7E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78435">
              <a:lnSpc>
                <a:spcPct val="100000"/>
              </a:lnSpc>
              <a:spcBef>
                <a:spcPts val="1145"/>
              </a:spcBef>
            </a:pPr>
            <a:r>
              <a:rPr sz="1250" dirty="0">
                <a:solidFill>
                  <a:srgbClr val="F89B31"/>
                </a:solidFill>
                <a:latin typeface="Krub-Medium"/>
                <a:cs typeface="Krub-Medium"/>
              </a:rPr>
              <a:t>Michelle</a:t>
            </a:r>
            <a:r>
              <a:rPr sz="1250" spc="-55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250" spc="-25" dirty="0">
                <a:solidFill>
                  <a:srgbClr val="F89B31"/>
                </a:solidFill>
                <a:latin typeface="Krub-Medium"/>
                <a:cs typeface="Krub-Medium"/>
              </a:rPr>
              <a:t>To</a:t>
            </a:r>
            <a:endParaRPr sz="1250">
              <a:latin typeface="Krub-Medium"/>
              <a:cs typeface="Krub-Medium"/>
            </a:endParaRPr>
          </a:p>
          <a:p>
            <a:pPr marL="178435" marR="143510">
              <a:lnSpc>
                <a:spcPct val="137600"/>
              </a:lnSpc>
              <a:spcBef>
                <a:spcPts val="745"/>
              </a:spcBef>
            </a:pP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So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happy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we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joined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Schmick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car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care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club,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we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spc="-20" dirty="0">
                <a:solidFill>
                  <a:srgbClr val="333366"/>
                </a:solidFill>
                <a:latin typeface="Krub-Medium"/>
                <a:cs typeface="Krub-Medium"/>
              </a:rPr>
              <a:t>have</a:t>
            </a:r>
            <a:r>
              <a:rPr sz="700" spc="50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already</a:t>
            </a:r>
            <a:r>
              <a:rPr sz="700" spc="1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used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it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a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few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times</a:t>
            </a:r>
            <a:r>
              <a:rPr sz="700" spc="1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and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got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our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money’s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spc="-10" dirty="0">
                <a:solidFill>
                  <a:srgbClr val="333366"/>
                </a:solidFill>
                <a:latin typeface="Krub-Medium"/>
                <a:cs typeface="Krub-Medium"/>
              </a:rPr>
              <a:t>worth!</a:t>
            </a:r>
            <a:r>
              <a:rPr sz="700" spc="50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Service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was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always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friendly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and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helpful,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most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spc="-10" dirty="0">
                <a:solidFill>
                  <a:srgbClr val="333366"/>
                </a:solidFill>
                <a:latin typeface="Krub-Medium"/>
                <a:cs typeface="Krub-Medium"/>
              </a:rPr>
              <a:t>importantly</a:t>
            </a:r>
            <a:r>
              <a:rPr sz="700" spc="50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repair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works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were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done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to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perfection.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Highly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spc="-10" dirty="0">
                <a:solidFill>
                  <a:srgbClr val="333366"/>
                </a:solidFill>
                <a:latin typeface="Krub-Medium"/>
                <a:cs typeface="Krub-Medium"/>
              </a:rPr>
              <a:t>recommend</a:t>
            </a:r>
            <a:r>
              <a:rPr sz="700" spc="50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especially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for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new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spc="-10" dirty="0">
                <a:solidFill>
                  <a:srgbClr val="333366"/>
                </a:solidFill>
                <a:latin typeface="Krub-Medium"/>
                <a:cs typeface="Krub-Medium"/>
              </a:rPr>
              <a:t>cars.</a:t>
            </a:r>
            <a:endParaRPr sz="700">
              <a:latin typeface="Krub-Medium"/>
              <a:cs typeface="Krub-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93435" y="2944012"/>
            <a:ext cx="2780030" cy="1375410"/>
          </a:xfrm>
          <a:prstGeom prst="rect">
            <a:avLst/>
          </a:prstGeom>
          <a:ln w="11290">
            <a:solidFill>
              <a:srgbClr val="E6E7E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59385">
              <a:lnSpc>
                <a:spcPct val="100000"/>
              </a:lnSpc>
              <a:spcBef>
                <a:spcPts val="1145"/>
              </a:spcBef>
            </a:pPr>
            <a:r>
              <a:rPr sz="1250" dirty="0">
                <a:solidFill>
                  <a:srgbClr val="F89B31"/>
                </a:solidFill>
                <a:latin typeface="Krub-Medium"/>
                <a:cs typeface="Krub-Medium"/>
              </a:rPr>
              <a:t>Janakiram</a:t>
            </a:r>
            <a:r>
              <a:rPr sz="1250" spc="-70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250" spc="-10" dirty="0">
                <a:solidFill>
                  <a:srgbClr val="F89B31"/>
                </a:solidFill>
                <a:latin typeface="Krub-Medium"/>
                <a:cs typeface="Krub-Medium"/>
              </a:rPr>
              <a:t>Meesala</a:t>
            </a:r>
            <a:endParaRPr sz="1250">
              <a:latin typeface="Krub-Medium"/>
              <a:cs typeface="Krub-Medium"/>
            </a:endParaRPr>
          </a:p>
          <a:p>
            <a:pPr marL="159385" marR="410209">
              <a:lnSpc>
                <a:spcPct val="137600"/>
              </a:lnSpc>
              <a:spcBef>
                <a:spcPts val="905"/>
              </a:spcBef>
            </a:pP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Mike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repaired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the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curb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rash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on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3wheels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on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spc="-10" dirty="0">
                <a:solidFill>
                  <a:srgbClr val="333366"/>
                </a:solidFill>
                <a:latin typeface="Krub-Medium"/>
                <a:cs typeface="Krub-Medium"/>
              </a:rPr>
              <a:t>Jaguar.</a:t>
            </a:r>
            <a:r>
              <a:rPr sz="700" spc="50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What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an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amazing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skill.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Very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professionally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done</a:t>
            </a:r>
            <a:r>
              <a:rPr sz="700" spc="2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spc="-25" dirty="0">
                <a:solidFill>
                  <a:srgbClr val="333366"/>
                </a:solidFill>
                <a:latin typeface="Krub-Medium"/>
                <a:cs typeface="Krub-Medium"/>
              </a:rPr>
              <a:t>and</a:t>
            </a:r>
            <a:r>
              <a:rPr sz="700" spc="50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attention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to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detail.</a:t>
            </a:r>
            <a:r>
              <a:rPr sz="700" spc="2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Very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happy.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spc="-25" dirty="0">
                <a:solidFill>
                  <a:srgbClr val="333366"/>
                </a:solidFill>
                <a:latin typeface="Krub-Medium"/>
                <a:cs typeface="Krub-Medium"/>
              </a:rPr>
              <a:t>:)</a:t>
            </a:r>
            <a:endParaRPr sz="700">
              <a:latin typeface="Krub-Medium"/>
              <a:cs typeface="Krub-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21522" y="4648149"/>
            <a:ext cx="2780030" cy="1689100"/>
          </a:xfrm>
          <a:prstGeom prst="rect">
            <a:avLst/>
          </a:prstGeom>
          <a:ln w="11290">
            <a:solidFill>
              <a:srgbClr val="E6E7E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59385">
              <a:lnSpc>
                <a:spcPct val="100000"/>
              </a:lnSpc>
              <a:spcBef>
                <a:spcPts val="1145"/>
              </a:spcBef>
            </a:pPr>
            <a:r>
              <a:rPr sz="1250" dirty="0">
                <a:solidFill>
                  <a:srgbClr val="F89B31"/>
                </a:solidFill>
                <a:latin typeface="Krub-Medium"/>
                <a:cs typeface="Krub-Medium"/>
              </a:rPr>
              <a:t>Karen</a:t>
            </a:r>
            <a:r>
              <a:rPr sz="1250" spc="-40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250" spc="-20" dirty="0">
                <a:solidFill>
                  <a:srgbClr val="F89B31"/>
                </a:solidFill>
                <a:latin typeface="Krub-Medium"/>
                <a:cs typeface="Krub-Medium"/>
              </a:rPr>
              <a:t>Hope</a:t>
            </a:r>
            <a:endParaRPr sz="1250">
              <a:latin typeface="Krub-Medium"/>
              <a:cs typeface="Krub-Medium"/>
            </a:endParaRPr>
          </a:p>
          <a:p>
            <a:pPr marL="159385" marR="314960">
              <a:lnSpc>
                <a:spcPct val="137600"/>
              </a:lnSpc>
              <a:spcBef>
                <a:spcPts val="905"/>
              </a:spcBef>
            </a:pP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Daniel</a:t>
            </a:r>
            <a:r>
              <a:rPr sz="700" spc="1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arrived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on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time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to</a:t>
            </a:r>
            <a:r>
              <a:rPr sz="700" spc="1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repair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the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rim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rash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on</a:t>
            </a:r>
            <a:r>
              <a:rPr sz="700" spc="1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spc="-25" dirty="0">
                <a:solidFill>
                  <a:srgbClr val="333366"/>
                </a:solidFill>
                <a:latin typeface="Krub-Medium"/>
                <a:cs typeface="Krub-Medium"/>
              </a:rPr>
              <a:t>my</a:t>
            </a:r>
            <a:r>
              <a:rPr sz="700" spc="50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alloy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wheel.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He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was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polite,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professional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and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spc="-10" dirty="0">
                <a:solidFill>
                  <a:srgbClr val="333366"/>
                </a:solidFill>
                <a:latin typeface="Krub-Medium"/>
                <a:cs typeface="Krub-Medium"/>
              </a:rPr>
              <a:t>efficient.</a:t>
            </a:r>
            <a:r>
              <a:rPr sz="700" spc="50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The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wheel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looks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brand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new.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Great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service.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spc="-10" dirty="0">
                <a:solidFill>
                  <a:srgbClr val="333366"/>
                </a:solidFill>
                <a:latin typeface="Krub-Medium"/>
                <a:cs typeface="Krub-Medium"/>
              </a:rPr>
              <a:t>Highly</a:t>
            </a:r>
            <a:r>
              <a:rPr sz="700" spc="50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recommend,</a:t>
            </a:r>
            <a:r>
              <a:rPr sz="700" spc="2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certainly</a:t>
            </a:r>
            <a:r>
              <a:rPr sz="700" spc="2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worth</a:t>
            </a:r>
            <a:r>
              <a:rPr sz="700" spc="2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the</a:t>
            </a:r>
            <a:r>
              <a:rPr sz="700" spc="2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membership</a:t>
            </a:r>
            <a:r>
              <a:rPr sz="700" spc="2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for</a:t>
            </a:r>
            <a:r>
              <a:rPr sz="700" spc="2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spc="-20" dirty="0">
                <a:solidFill>
                  <a:srgbClr val="333366"/>
                </a:solidFill>
                <a:latin typeface="Krub-Medium"/>
                <a:cs typeface="Krub-Medium"/>
              </a:rPr>
              <a:t>your</a:t>
            </a:r>
            <a:r>
              <a:rPr sz="700" spc="50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spc="-10" dirty="0">
                <a:solidFill>
                  <a:srgbClr val="333366"/>
                </a:solidFill>
                <a:latin typeface="Krub-Medium"/>
                <a:cs typeface="Krub-Medium"/>
              </a:rPr>
              <a:t>vehicle.</a:t>
            </a:r>
            <a:endParaRPr sz="700">
              <a:latin typeface="Krub-Medium"/>
              <a:cs typeface="Krub-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93435" y="4460341"/>
            <a:ext cx="3125470" cy="1759585"/>
          </a:xfrm>
          <a:prstGeom prst="rect">
            <a:avLst/>
          </a:prstGeom>
          <a:ln w="11290">
            <a:solidFill>
              <a:srgbClr val="E6E7E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59385">
              <a:lnSpc>
                <a:spcPct val="100000"/>
              </a:lnSpc>
              <a:spcBef>
                <a:spcPts val="1145"/>
              </a:spcBef>
            </a:pPr>
            <a:r>
              <a:rPr sz="1250" dirty="0">
                <a:solidFill>
                  <a:srgbClr val="F89B31"/>
                </a:solidFill>
                <a:latin typeface="Krub-Medium"/>
                <a:cs typeface="Krub-Medium"/>
              </a:rPr>
              <a:t>Karthik</a:t>
            </a:r>
            <a:r>
              <a:rPr sz="1250" spc="-50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250" spc="-10" dirty="0">
                <a:solidFill>
                  <a:srgbClr val="F89B31"/>
                </a:solidFill>
                <a:latin typeface="Krub-Medium"/>
                <a:cs typeface="Krub-Medium"/>
              </a:rPr>
              <a:t>Vedula</a:t>
            </a:r>
            <a:endParaRPr sz="1250">
              <a:latin typeface="Krub-Medium"/>
              <a:cs typeface="Krub-Medium"/>
            </a:endParaRPr>
          </a:p>
          <a:p>
            <a:pPr marL="159385" marR="274955">
              <a:lnSpc>
                <a:spcPct val="137600"/>
              </a:lnSpc>
              <a:spcBef>
                <a:spcPts val="905"/>
              </a:spcBef>
            </a:pP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Shawn</a:t>
            </a:r>
            <a:r>
              <a:rPr sz="700" spc="1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has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attended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to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repair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a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small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dent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on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my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spc="-10" dirty="0">
                <a:solidFill>
                  <a:srgbClr val="333366"/>
                </a:solidFill>
                <a:latin typeface="Krub-Medium"/>
                <a:cs typeface="Krub-Medium"/>
              </a:rPr>
              <a:t>recently</a:t>
            </a:r>
            <a:r>
              <a:rPr sz="700" spc="50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purchased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BMW.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The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dent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was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difficult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to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remove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as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it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was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spc="-20" dirty="0">
                <a:solidFill>
                  <a:srgbClr val="333366"/>
                </a:solidFill>
                <a:latin typeface="Krub-Medium"/>
                <a:cs typeface="Krub-Medium"/>
              </a:rPr>
              <a:t>just</a:t>
            </a:r>
            <a:r>
              <a:rPr sz="700" spc="50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underneath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the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style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line.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I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cannot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recommend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him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spc="-10" dirty="0">
                <a:solidFill>
                  <a:srgbClr val="333366"/>
                </a:solidFill>
                <a:latin typeface="Krub-Medium"/>
                <a:cs typeface="Krub-Medium"/>
              </a:rPr>
              <a:t>enough,</a:t>
            </a:r>
            <a:r>
              <a:rPr sz="700" spc="50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he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was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very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professional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through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out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the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process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and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spc="-20" dirty="0">
                <a:solidFill>
                  <a:srgbClr val="333366"/>
                </a:solidFill>
                <a:latin typeface="Krub-Medium"/>
                <a:cs typeface="Krub-Medium"/>
              </a:rPr>
              <a:t>also</a:t>
            </a:r>
            <a:r>
              <a:rPr sz="700" spc="50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explained</a:t>
            </a:r>
            <a:r>
              <a:rPr sz="700" spc="1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to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me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what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he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was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doing.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He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did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an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excellent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spc="-20" dirty="0">
                <a:solidFill>
                  <a:srgbClr val="333366"/>
                </a:solidFill>
                <a:latin typeface="Krub-Medium"/>
                <a:cs typeface="Krub-Medium"/>
              </a:rPr>
              <a:t>job.</a:t>
            </a:r>
            <a:endParaRPr sz="700">
              <a:latin typeface="Krub-Medium"/>
              <a:cs typeface="Krub-Medium"/>
            </a:endParaRPr>
          </a:p>
          <a:p>
            <a:pPr marL="159385">
              <a:lnSpc>
                <a:spcPct val="100000"/>
              </a:lnSpc>
              <a:spcBef>
                <a:spcPts val="315"/>
              </a:spcBef>
            </a:pP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Keep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up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the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amazing</a:t>
            </a:r>
            <a:r>
              <a:rPr sz="700" spc="15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333366"/>
                </a:solidFill>
                <a:latin typeface="Krub-Medium"/>
                <a:cs typeface="Krub-Medium"/>
              </a:rPr>
              <a:t>work</a:t>
            </a:r>
            <a:r>
              <a:rPr sz="700" spc="20" dirty="0">
                <a:solidFill>
                  <a:srgbClr val="333366"/>
                </a:solidFill>
                <a:latin typeface="Krub-Medium"/>
                <a:cs typeface="Krub-Medium"/>
              </a:rPr>
              <a:t> </a:t>
            </a:r>
            <a:r>
              <a:rPr sz="700" spc="-10" dirty="0">
                <a:solidFill>
                  <a:srgbClr val="333366"/>
                </a:solidFill>
                <a:latin typeface="Krub-Medium"/>
                <a:cs typeface="Krub-Medium"/>
              </a:rPr>
              <a:t>guys!!</a:t>
            </a:r>
            <a:endParaRPr sz="700">
              <a:latin typeface="Krub-Medium"/>
              <a:cs typeface="Krub-Medium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763324" y="3100090"/>
            <a:ext cx="942975" cy="158750"/>
            <a:chOff x="3763324" y="3100090"/>
            <a:chExt cx="942975" cy="158750"/>
          </a:xfrm>
        </p:grpSpPr>
        <p:pic>
          <p:nvPicPr>
            <p:cNvPr id="16" name="object 16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3324" y="3100090"/>
              <a:ext cx="166446" cy="15829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3799" y="3100090"/>
              <a:ext cx="166446" cy="15829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4275" y="3100090"/>
              <a:ext cx="166446" cy="15829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2941" y="3100090"/>
              <a:ext cx="166446" cy="15829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39561" y="3100090"/>
              <a:ext cx="166446" cy="158292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7149934" y="3118815"/>
            <a:ext cx="942975" cy="158750"/>
            <a:chOff x="7149934" y="3118815"/>
            <a:chExt cx="942975" cy="158750"/>
          </a:xfrm>
        </p:grpSpPr>
        <p:pic>
          <p:nvPicPr>
            <p:cNvPr id="22" name="object 22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9934" y="3118815"/>
              <a:ext cx="166446" cy="15829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40409" y="3118815"/>
              <a:ext cx="166446" cy="15829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30884" y="3118815"/>
              <a:ext cx="166446" cy="15829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9551" y="3118815"/>
              <a:ext cx="166446" cy="15829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6170" y="3118815"/>
              <a:ext cx="166446" cy="158292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3778020" y="4822962"/>
            <a:ext cx="942975" cy="158750"/>
            <a:chOff x="3778020" y="4822962"/>
            <a:chExt cx="942975" cy="158750"/>
          </a:xfrm>
        </p:grpSpPr>
        <p:pic>
          <p:nvPicPr>
            <p:cNvPr id="28" name="object 28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8494" y="4822962"/>
              <a:ext cx="166446" cy="15829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8020" y="4822962"/>
              <a:ext cx="166446" cy="15829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58970" y="4822962"/>
              <a:ext cx="166446" cy="15829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7636" y="4822962"/>
              <a:ext cx="166446" cy="15829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4256" y="4822962"/>
              <a:ext cx="166446" cy="158292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7149934" y="4635148"/>
            <a:ext cx="942975" cy="158750"/>
            <a:chOff x="7149934" y="4635148"/>
            <a:chExt cx="942975" cy="158750"/>
          </a:xfrm>
        </p:grpSpPr>
        <p:pic>
          <p:nvPicPr>
            <p:cNvPr id="34" name="object 34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9934" y="4635148"/>
              <a:ext cx="166446" cy="15829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40409" y="4635148"/>
              <a:ext cx="166446" cy="15829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30884" y="4635148"/>
              <a:ext cx="166446" cy="15829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9551" y="4635148"/>
              <a:ext cx="166446" cy="15829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6170" y="4635148"/>
              <a:ext cx="166446" cy="158292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1463300" y="2112156"/>
            <a:ext cx="3833495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275840" algn="l"/>
              </a:tabLst>
            </a:pPr>
            <a:r>
              <a:rPr sz="2400" dirty="0">
                <a:solidFill>
                  <a:srgbClr val="FFFFFF"/>
                </a:solidFill>
                <a:latin typeface="Krub-Medium"/>
                <a:cs typeface="Krub-Medium"/>
              </a:rPr>
              <a:t>4.7</a:t>
            </a:r>
            <a:r>
              <a:rPr sz="2400" spc="4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2400" dirty="0">
                <a:solidFill>
                  <a:srgbClr val="FFFFFF"/>
                </a:solidFill>
                <a:latin typeface="Krub-Medium"/>
                <a:cs typeface="Krub-Medium"/>
              </a:rPr>
              <a:t>Star</a:t>
            </a:r>
            <a:r>
              <a:rPr sz="2400" spc="4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Krub-Medium"/>
                <a:cs typeface="Krub-Medium"/>
              </a:rPr>
              <a:t>Rating</a:t>
            </a:r>
            <a:r>
              <a:rPr sz="2400" dirty="0">
                <a:solidFill>
                  <a:srgbClr val="FFFFFF"/>
                </a:solidFill>
                <a:latin typeface="Krub-Medium"/>
                <a:cs typeface="Krub-Medium"/>
              </a:rPr>
              <a:t>	</a:t>
            </a:r>
            <a:r>
              <a:rPr sz="1100" dirty="0">
                <a:solidFill>
                  <a:srgbClr val="FFFFFF"/>
                </a:solidFill>
                <a:latin typeface="Krub-Medium"/>
                <a:cs typeface="Krub-Medium"/>
              </a:rPr>
              <a:t>(out</a:t>
            </a:r>
            <a:r>
              <a:rPr sz="1100" spc="6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100" dirty="0">
                <a:solidFill>
                  <a:srgbClr val="FFFFFF"/>
                </a:solidFill>
                <a:latin typeface="Krub-Medium"/>
                <a:cs typeface="Krub-Medium"/>
              </a:rPr>
              <a:t>of</a:t>
            </a:r>
            <a:r>
              <a:rPr sz="1100" spc="6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100" dirty="0">
                <a:solidFill>
                  <a:srgbClr val="FFFFFF"/>
                </a:solidFill>
                <a:latin typeface="Krub-Medium"/>
                <a:cs typeface="Krub-Medium"/>
              </a:rPr>
              <a:t>1400+</a:t>
            </a:r>
            <a:r>
              <a:rPr sz="1100" spc="7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Krub-Medium"/>
                <a:cs typeface="Krub-Medium"/>
              </a:rPr>
              <a:t>reviews!)</a:t>
            </a:r>
            <a:endParaRPr sz="1100">
              <a:latin typeface="Krub-Medium"/>
              <a:cs typeface="Krub-Medium"/>
            </a:endParaRPr>
          </a:p>
        </p:txBody>
      </p:sp>
      <p:pic>
        <p:nvPicPr>
          <p:cNvPr id="40" name="object 40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7285" y="665106"/>
            <a:ext cx="1600801" cy="1600801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1473219" y="1946998"/>
            <a:ext cx="951230" cy="175895"/>
            <a:chOff x="1473219" y="1946998"/>
            <a:chExt cx="951230" cy="175895"/>
          </a:xfrm>
        </p:grpSpPr>
        <p:pic>
          <p:nvPicPr>
            <p:cNvPr id="42" name="object 42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3219" y="1953747"/>
              <a:ext cx="166446" cy="15829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3693" y="1953747"/>
              <a:ext cx="166446" cy="15829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4168" y="1953747"/>
              <a:ext cx="166446" cy="15829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2835" y="1953747"/>
              <a:ext cx="166446" cy="15829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5193" y="1946998"/>
              <a:ext cx="179210" cy="1756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8907" y="5730785"/>
            <a:ext cx="58419" cy="33020"/>
          </a:xfrm>
          <a:custGeom>
            <a:avLst/>
            <a:gdLst/>
            <a:ahLst/>
            <a:cxnLst/>
            <a:rect l="l" t="t" r="r" b="b"/>
            <a:pathLst>
              <a:path w="58420" h="33020">
                <a:moveTo>
                  <a:pt x="23787" y="0"/>
                </a:moveTo>
                <a:lnTo>
                  <a:pt x="0" y="0"/>
                </a:lnTo>
                <a:lnTo>
                  <a:pt x="0" y="5803"/>
                </a:lnTo>
                <a:lnTo>
                  <a:pt x="8763" y="5803"/>
                </a:lnTo>
                <a:lnTo>
                  <a:pt x="8763" y="32727"/>
                </a:lnTo>
                <a:lnTo>
                  <a:pt x="15024" y="32727"/>
                </a:lnTo>
                <a:lnTo>
                  <a:pt x="15024" y="5803"/>
                </a:lnTo>
                <a:lnTo>
                  <a:pt x="23787" y="5803"/>
                </a:lnTo>
                <a:lnTo>
                  <a:pt x="23787" y="0"/>
                </a:lnTo>
                <a:close/>
              </a:path>
              <a:path w="58420" h="33020">
                <a:moveTo>
                  <a:pt x="58280" y="0"/>
                </a:moveTo>
                <a:lnTo>
                  <a:pt x="48971" y="0"/>
                </a:lnTo>
                <a:lnTo>
                  <a:pt x="42125" y="24498"/>
                </a:lnTo>
                <a:lnTo>
                  <a:pt x="35280" y="0"/>
                </a:lnTo>
                <a:lnTo>
                  <a:pt x="26035" y="0"/>
                </a:lnTo>
                <a:lnTo>
                  <a:pt x="26035" y="32727"/>
                </a:lnTo>
                <a:lnTo>
                  <a:pt x="32169" y="32727"/>
                </a:lnTo>
                <a:lnTo>
                  <a:pt x="32169" y="8724"/>
                </a:lnTo>
                <a:lnTo>
                  <a:pt x="38811" y="32727"/>
                </a:lnTo>
                <a:lnTo>
                  <a:pt x="45478" y="32727"/>
                </a:lnTo>
                <a:lnTo>
                  <a:pt x="52146" y="8724"/>
                </a:lnTo>
                <a:lnTo>
                  <a:pt x="52146" y="32727"/>
                </a:lnTo>
                <a:lnTo>
                  <a:pt x="58280" y="32727"/>
                </a:lnTo>
                <a:lnTo>
                  <a:pt x="582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44125" y="5337007"/>
            <a:ext cx="2270125" cy="655320"/>
            <a:chOff x="1544125" y="5337007"/>
            <a:chExt cx="2270125" cy="655320"/>
          </a:xfrm>
        </p:grpSpPr>
        <p:sp>
          <p:nvSpPr>
            <p:cNvPr id="4" name="object 4"/>
            <p:cNvSpPr/>
            <p:nvPr/>
          </p:nvSpPr>
          <p:spPr>
            <a:xfrm>
              <a:off x="3043504" y="5369166"/>
              <a:ext cx="95885" cy="394970"/>
            </a:xfrm>
            <a:custGeom>
              <a:avLst/>
              <a:gdLst/>
              <a:ahLst/>
              <a:cxnLst/>
              <a:rect l="l" t="t" r="r" b="b"/>
              <a:pathLst>
                <a:path w="95885" h="394970">
                  <a:moveTo>
                    <a:pt x="95707" y="69850"/>
                  </a:moveTo>
                  <a:lnTo>
                    <a:pt x="622" y="69850"/>
                  </a:lnTo>
                  <a:lnTo>
                    <a:pt x="622" y="394665"/>
                  </a:lnTo>
                  <a:lnTo>
                    <a:pt x="95707" y="394665"/>
                  </a:lnTo>
                  <a:lnTo>
                    <a:pt x="95707" y="69850"/>
                  </a:lnTo>
                  <a:close/>
                </a:path>
                <a:path w="95885" h="394970">
                  <a:moveTo>
                    <a:pt x="95707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44450"/>
                  </a:lnTo>
                  <a:lnTo>
                    <a:pt x="0" y="52070"/>
                  </a:lnTo>
                  <a:lnTo>
                    <a:pt x="95707" y="52070"/>
                  </a:lnTo>
                  <a:lnTo>
                    <a:pt x="95707" y="44450"/>
                  </a:lnTo>
                  <a:lnTo>
                    <a:pt x="87845" y="44450"/>
                  </a:lnTo>
                  <a:lnTo>
                    <a:pt x="87845" y="36830"/>
                  </a:lnTo>
                  <a:lnTo>
                    <a:pt x="95707" y="36830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4125" y="5337007"/>
              <a:ext cx="1581878" cy="65481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131350" y="5364467"/>
              <a:ext cx="683260" cy="627380"/>
            </a:xfrm>
            <a:custGeom>
              <a:avLst/>
              <a:gdLst/>
              <a:ahLst/>
              <a:cxnLst/>
              <a:rect l="l" t="t" r="r" b="b"/>
              <a:pathLst>
                <a:path w="683260" h="627379">
                  <a:moveTo>
                    <a:pt x="7861" y="40944"/>
                  </a:moveTo>
                  <a:lnTo>
                    <a:pt x="0" y="40944"/>
                  </a:lnTo>
                  <a:lnTo>
                    <a:pt x="0" y="48818"/>
                  </a:lnTo>
                  <a:lnTo>
                    <a:pt x="7861" y="48818"/>
                  </a:lnTo>
                  <a:lnTo>
                    <a:pt x="7861" y="40944"/>
                  </a:lnTo>
                  <a:close/>
                </a:path>
                <a:path w="683260" h="627379">
                  <a:moveTo>
                    <a:pt x="211442" y="624573"/>
                  </a:moveTo>
                  <a:lnTo>
                    <a:pt x="200164" y="592226"/>
                  </a:lnTo>
                  <a:lnTo>
                    <a:pt x="190182" y="563613"/>
                  </a:lnTo>
                  <a:lnTo>
                    <a:pt x="167055" y="497293"/>
                  </a:lnTo>
                  <a:lnTo>
                    <a:pt x="158165" y="471805"/>
                  </a:lnTo>
                  <a:lnTo>
                    <a:pt x="158165" y="563613"/>
                  </a:lnTo>
                  <a:lnTo>
                    <a:pt x="113017" y="563613"/>
                  </a:lnTo>
                  <a:lnTo>
                    <a:pt x="135585" y="497293"/>
                  </a:lnTo>
                  <a:lnTo>
                    <a:pt x="158165" y="563613"/>
                  </a:lnTo>
                  <a:lnTo>
                    <a:pt x="158165" y="471805"/>
                  </a:lnTo>
                  <a:lnTo>
                    <a:pt x="155130" y="463092"/>
                  </a:lnTo>
                  <a:lnTo>
                    <a:pt x="116281" y="463092"/>
                  </a:lnTo>
                  <a:lnTo>
                    <a:pt x="59956" y="624573"/>
                  </a:lnTo>
                  <a:lnTo>
                    <a:pt x="92532" y="624573"/>
                  </a:lnTo>
                  <a:lnTo>
                    <a:pt x="103479" y="592226"/>
                  </a:lnTo>
                  <a:lnTo>
                    <a:pt x="167932" y="592226"/>
                  </a:lnTo>
                  <a:lnTo>
                    <a:pt x="178866" y="624573"/>
                  </a:lnTo>
                  <a:lnTo>
                    <a:pt x="211442" y="624573"/>
                  </a:lnTo>
                  <a:close/>
                </a:path>
                <a:path w="683260" h="627379">
                  <a:moveTo>
                    <a:pt x="320967" y="586879"/>
                  </a:moveTo>
                  <a:lnTo>
                    <a:pt x="290334" y="553669"/>
                  </a:lnTo>
                  <a:lnTo>
                    <a:pt x="259778" y="547649"/>
                  </a:lnTo>
                  <a:lnTo>
                    <a:pt x="252323" y="545553"/>
                  </a:lnTo>
                  <a:lnTo>
                    <a:pt x="247650" y="542709"/>
                  </a:lnTo>
                  <a:lnTo>
                    <a:pt x="246037" y="538708"/>
                  </a:lnTo>
                  <a:lnTo>
                    <a:pt x="246037" y="534301"/>
                  </a:lnTo>
                  <a:lnTo>
                    <a:pt x="251853" y="529170"/>
                  </a:lnTo>
                  <a:lnTo>
                    <a:pt x="277456" y="529170"/>
                  </a:lnTo>
                  <a:lnTo>
                    <a:pt x="284213" y="533603"/>
                  </a:lnTo>
                  <a:lnTo>
                    <a:pt x="286067" y="539178"/>
                  </a:lnTo>
                  <a:lnTo>
                    <a:pt x="317931" y="539178"/>
                  </a:lnTo>
                  <a:lnTo>
                    <a:pt x="312013" y="523798"/>
                  </a:lnTo>
                  <a:lnTo>
                    <a:pt x="300799" y="511975"/>
                  </a:lnTo>
                  <a:lnTo>
                    <a:pt x="285178" y="504393"/>
                  </a:lnTo>
                  <a:lnTo>
                    <a:pt x="266052" y="501713"/>
                  </a:lnTo>
                  <a:lnTo>
                    <a:pt x="243420" y="505066"/>
                  </a:lnTo>
                  <a:lnTo>
                    <a:pt x="227457" y="513842"/>
                  </a:lnTo>
                  <a:lnTo>
                    <a:pt x="217982" y="526148"/>
                  </a:lnTo>
                  <a:lnTo>
                    <a:pt x="214858" y="540105"/>
                  </a:lnTo>
                  <a:lnTo>
                    <a:pt x="219659" y="556539"/>
                  </a:lnTo>
                  <a:lnTo>
                    <a:pt x="231838" y="566839"/>
                  </a:lnTo>
                  <a:lnTo>
                    <a:pt x="248031" y="572731"/>
                  </a:lnTo>
                  <a:lnTo>
                    <a:pt x="277647" y="578370"/>
                  </a:lnTo>
                  <a:lnTo>
                    <a:pt x="285305" y="581037"/>
                  </a:lnTo>
                  <a:lnTo>
                    <a:pt x="289039" y="584352"/>
                  </a:lnTo>
                  <a:lnTo>
                    <a:pt x="290029" y="588733"/>
                  </a:lnTo>
                  <a:lnTo>
                    <a:pt x="290029" y="595718"/>
                  </a:lnTo>
                  <a:lnTo>
                    <a:pt x="280720" y="599452"/>
                  </a:lnTo>
                  <a:lnTo>
                    <a:pt x="268389" y="599452"/>
                  </a:lnTo>
                  <a:lnTo>
                    <a:pt x="261137" y="598703"/>
                  </a:lnTo>
                  <a:lnTo>
                    <a:pt x="253746" y="596303"/>
                  </a:lnTo>
                  <a:lnTo>
                    <a:pt x="247269" y="591985"/>
                  </a:lnTo>
                  <a:lnTo>
                    <a:pt x="242785" y="585482"/>
                  </a:lnTo>
                  <a:lnTo>
                    <a:pt x="211607" y="585482"/>
                  </a:lnTo>
                  <a:lnTo>
                    <a:pt x="217754" y="602919"/>
                  </a:lnTo>
                  <a:lnTo>
                    <a:pt x="229946" y="616102"/>
                  </a:lnTo>
                  <a:lnTo>
                    <a:pt x="247167" y="624446"/>
                  </a:lnTo>
                  <a:lnTo>
                    <a:pt x="268389" y="627367"/>
                  </a:lnTo>
                  <a:lnTo>
                    <a:pt x="289547" y="624370"/>
                  </a:lnTo>
                  <a:lnTo>
                    <a:pt x="306184" y="616013"/>
                  </a:lnTo>
                  <a:lnTo>
                    <a:pt x="317068" y="603211"/>
                  </a:lnTo>
                  <a:lnTo>
                    <a:pt x="320967" y="586879"/>
                  </a:lnTo>
                  <a:close/>
                </a:path>
                <a:path w="683260" h="627379">
                  <a:moveTo>
                    <a:pt x="345960" y="279209"/>
                  </a:moveTo>
                  <a:lnTo>
                    <a:pt x="335826" y="279209"/>
                  </a:lnTo>
                  <a:lnTo>
                    <a:pt x="246087" y="279209"/>
                  </a:lnTo>
                  <a:lnTo>
                    <a:pt x="243967" y="283705"/>
                  </a:lnTo>
                  <a:lnTo>
                    <a:pt x="234899" y="297129"/>
                  </a:lnTo>
                  <a:lnTo>
                    <a:pt x="221564" y="308343"/>
                  </a:lnTo>
                  <a:lnTo>
                    <a:pt x="204978" y="316014"/>
                  </a:lnTo>
                  <a:lnTo>
                    <a:pt x="186143" y="318820"/>
                  </a:lnTo>
                  <a:lnTo>
                    <a:pt x="158623" y="312458"/>
                  </a:lnTo>
                  <a:lnTo>
                    <a:pt x="135877" y="295160"/>
                  </a:lnTo>
                  <a:lnTo>
                    <a:pt x="120396" y="269455"/>
                  </a:lnTo>
                  <a:lnTo>
                    <a:pt x="114668" y="237871"/>
                  </a:lnTo>
                  <a:lnTo>
                    <a:pt x="120421" y="205422"/>
                  </a:lnTo>
                  <a:lnTo>
                    <a:pt x="135928" y="179158"/>
                  </a:lnTo>
                  <a:lnTo>
                    <a:pt x="158673" y="161556"/>
                  </a:lnTo>
                  <a:lnTo>
                    <a:pt x="186143" y="155105"/>
                  </a:lnTo>
                  <a:lnTo>
                    <a:pt x="204520" y="157873"/>
                  </a:lnTo>
                  <a:lnTo>
                    <a:pt x="220814" y="165506"/>
                  </a:lnTo>
                  <a:lnTo>
                    <a:pt x="234111" y="176606"/>
                  </a:lnTo>
                  <a:lnTo>
                    <a:pt x="243459" y="189839"/>
                  </a:lnTo>
                  <a:lnTo>
                    <a:pt x="245643" y="194106"/>
                  </a:lnTo>
                  <a:lnTo>
                    <a:pt x="345427" y="194106"/>
                  </a:lnTo>
                  <a:lnTo>
                    <a:pt x="330123" y="155105"/>
                  </a:lnTo>
                  <a:lnTo>
                    <a:pt x="286575" y="98069"/>
                  </a:lnTo>
                  <a:lnTo>
                    <a:pt x="240715" y="74752"/>
                  </a:lnTo>
                  <a:lnTo>
                    <a:pt x="186143" y="66763"/>
                  </a:lnTo>
                  <a:lnTo>
                    <a:pt x="150952" y="70231"/>
                  </a:lnTo>
                  <a:lnTo>
                    <a:pt x="90093" y="96037"/>
                  </a:lnTo>
                  <a:lnTo>
                    <a:pt x="45605" y="142265"/>
                  </a:lnTo>
                  <a:lnTo>
                    <a:pt x="21526" y="203136"/>
                  </a:lnTo>
                  <a:lnTo>
                    <a:pt x="18338" y="237261"/>
                  </a:lnTo>
                  <a:lnTo>
                    <a:pt x="21526" y="271335"/>
                  </a:lnTo>
                  <a:lnTo>
                    <a:pt x="45618" y="331901"/>
                  </a:lnTo>
                  <a:lnTo>
                    <a:pt x="90131" y="377685"/>
                  </a:lnTo>
                  <a:lnTo>
                    <a:pt x="150964" y="403136"/>
                  </a:lnTo>
                  <a:lnTo>
                    <a:pt x="186143" y="406565"/>
                  </a:lnTo>
                  <a:lnTo>
                    <a:pt x="186931" y="406565"/>
                  </a:lnTo>
                  <a:lnTo>
                    <a:pt x="241554" y="398513"/>
                  </a:lnTo>
                  <a:lnTo>
                    <a:pt x="287362" y="375285"/>
                  </a:lnTo>
                  <a:lnTo>
                    <a:pt x="322097" y="338315"/>
                  </a:lnTo>
                  <a:lnTo>
                    <a:pt x="343458" y="289026"/>
                  </a:lnTo>
                  <a:lnTo>
                    <a:pt x="345960" y="279209"/>
                  </a:lnTo>
                  <a:close/>
                </a:path>
                <a:path w="683260" h="627379">
                  <a:moveTo>
                    <a:pt x="437705" y="586879"/>
                  </a:moveTo>
                  <a:lnTo>
                    <a:pt x="407073" y="553669"/>
                  </a:lnTo>
                  <a:lnTo>
                    <a:pt x="376529" y="547649"/>
                  </a:lnTo>
                  <a:lnTo>
                    <a:pt x="369062" y="545553"/>
                  </a:lnTo>
                  <a:lnTo>
                    <a:pt x="364388" y="542709"/>
                  </a:lnTo>
                  <a:lnTo>
                    <a:pt x="362775" y="538708"/>
                  </a:lnTo>
                  <a:lnTo>
                    <a:pt x="362775" y="534301"/>
                  </a:lnTo>
                  <a:lnTo>
                    <a:pt x="368604" y="529170"/>
                  </a:lnTo>
                  <a:lnTo>
                    <a:pt x="394208" y="529170"/>
                  </a:lnTo>
                  <a:lnTo>
                    <a:pt x="400951" y="533603"/>
                  </a:lnTo>
                  <a:lnTo>
                    <a:pt x="402793" y="539178"/>
                  </a:lnTo>
                  <a:lnTo>
                    <a:pt x="434670" y="539178"/>
                  </a:lnTo>
                  <a:lnTo>
                    <a:pt x="428764" y="523798"/>
                  </a:lnTo>
                  <a:lnTo>
                    <a:pt x="417550" y="511975"/>
                  </a:lnTo>
                  <a:lnTo>
                    <a:pt x="401916" y="504393"/>
                  </a:lnTo>
                  <a:lnTo>
                    <a:pt x="382778" y="501713"/>
                  </a:lnTo>
                  <a:lnTo>
                    <a:pt x="360159" y="505066"/>
                  </a:lnTo>
                  <a:lnTo>
                    <a:pt x="344195" y="513842"/>
                  </a:lnTo>
                  <a:lnTo>
                    <a:pt x="334721" y="526148"/>
                  </a:lnTo>
                  <a:lnTo>
                    <a:pt x="331597" y="540105"/>
                  </a:lnTo>
                  <a:lnTo>
                    <a:pt x="336397" y="556539"/>
                  </a:lnTo>
                  <a:lnTo>
                    <a:pt x="348576" y="566839"/>
                  </a:lnTo>
                  <a:lnTo>
                    <a:pt x="364782" y="572731"/>
                  </a:lnTo>
                  <a:lnTo>
                    <a:pt x="394398" y="578370"/>
                  </a:lnTo>
                  <a:lnTo>
                    <a:pt x="402043" y="581037"/>
                  </a:lnTo>
                  <a:lnTo>
                    <a:pt x="405777" y="584352"/>
                  </a:lnTo>
                  <a:lnTo>
                    <a:pt x="406755" y="588733"/>
                  </a:lnTo>
                  <a:lnTo>
                    <a:pt x="406755" y="595718"/>
                  </a:lnTo>
                  <a:lnTo>
                    <a:pt x="397446" y="599452"/>
                  </a:lnTo>
                  <a:lnTo>
                    <a:pt x="385114" y="599452"/>
                  </a:lnTo>
                  <a:lnTo>
                    <a:pt x="377875" y="598703"/>
                  </a:lnTo>
                  <a:lnTo>
                    <a:pt x="370484" y="596303"/>
                  </a:lnTo>
                  <a:lnTo>
                    <a:pt x="364007" y="591985"/>
                  </a:lnTo>
                  <a:lnTo>
                    <a:pt x="359511" y="585482"/>
                  </a:lnTo>
                  <a:lnTo>
                    <a:pt x="328345" y="585482"/>
                  </a:lnTo>
                  <a:lnTo>
                    <a:pt x="334505" y="602919"/>
                  </a:lnTo>
                  <a:lnTo>
                    <a:pt x="346697" y="616102"/>
                  </a:lnTo>
                  <a:lnTo>
                    <a:pt x="363905" y="624446"/>
                  </a:lnTo>
                  <a:lnTo>
                    <a:pt x="385114" y="627367"/>
                  </a:lnTo>
                  <a:lnTo>
                    <a:pt x="406298" y="624370"/>
                  </a:lnTo>
                  <a:lnTo>
                    <a:pt x="422935" y="616013"/>
                  </a:lnTo>
                  <a:lnTo>
                    <a:pt x="433806" y="603211"/>
                  </a:lnTo>
                  <a:lnTo>
                    <a:pt x="437705" y="586879"/>
                  </a:lnTo>
                  <a:close/>
                </a:path>
                <a:path w="683260" h="627379">
                  <a:moveTo>
                    <a:pt x="484644" y="504736"/>
                  </a:moveTo>
                  <a:lnTo>
                    <a:pt x="453936" y="504736"/>
                  </a:lnTo>
                  <a:lnTo>
                    <a:pt x="453936" y="624573"/>
                  </a:lnTo>
                  <a:lnTo>
                    <a:pt x="484644" y="624573"/>
                  </a:lnTo>
                  <a:lnTo>
                    <a:pt x="484644" y="504736"/>
                  </a:lnTo>
                  <a:close/>
                </a:path>
                <a:path w="683260" h="627379">
                  <a:moveTo>
                    <a:pt x="484644" y="463080"/>
                  </a:moveTo>
                  <a:lnTo>
                    <a:pt x="453936" y="463080"/>
                  </a:lnTo>
                  <a:lnTo>
                    <a:pt x="453936" y="491705"/>
                  </a:lnTo>
                  <a:lnTo>
                    <a:pt x="484644" y="491705"/>
                  </a:lnTo>
                  <a:lnTo>
                    <a:pt x="484644" y="463080"/>
                  </a:lnTo>
                  <a:close/>
                </a:path>
                <a:path w="683260" h="627379">
                  <a:moveTo>
                    <a:pt x="608850" y="586879"/>
                  </a:moveTo>
                  <a:lnTo>
                    <a:pt x="578231" y="553669"/>
                  </a:lnTo>
                  <a:lnTo>
                    <a:pt x="547687" y="547649"/>
                  </a:lnTo>
                  <a:lnTo>
                    <a:pt x="540219" y="545553"/>
                  </a:lnTo>
                  <a:lnTo>
                    <a:pt x="535546" y="542709"/>
                  </a:lnTo>
                  <a:lnTo>
                    <a:pt x="533933" y="538708"/>
                  </a:lnTo>
                  <a:lnTo>
                    <a:pt x="533933" y="534301"/>
                  </a:lnTo>
                  <a:lnTo>
                    <a:pt x="539737" y="529170"/>
                  </a:lnTo>
                  <a:lnTo>
                    <a:pt x="565340" y="529170"/>
                  </a:lnTo>
                  <a:lnTo>
                    <a:pt x="572084" y="533603"/>
                  </a:lnTo>
                  <a:lnTo>
                    <a:pt x="573951" y="539178"/>
                  </a:lnTo>
                  <a:lnTo>
                    <a:pt x="605828" y="539178"/>
                  </a:lnTo>
                  <a:lnTo>
                    <a:pt x="599922" y="523798"/>
                  </a:lnTo>
                  <a:lnTo>
                    <a:pt x="588708" y="511975"/>
                  </a:lnTo>
                  <a:lnTo>
                    <a:pt x="573087" y="504393"/>
                  </a:lnTo>
                  <a:lnTo>
                    <a:pt x="553948" y="501713"/>
                  </a:lnTo>
                  <a:lnTo>
                    <a:pt x="531317" y="505066"/>
                  </a:lnTo>
                  <a:lnTo>
                    <a:pt x="515353" y="513842"/>
                  </a:lnTo>
                  <a:lnTo>
                    <a:pt x="505879" y="526148"/>
                  </a:lnTo>
                  <a:lnTo>
                    <a:pt x="502754" y="540105"/>
                  </a:lnTo>
                  <a:lnTo>
                    <a:pt x="507568" y="556539"/>
                  </a:lnTo>
                  <a:lnTo>
                    <a:pt x="519747" y="566839"/>
                  </a:lnTo>
                  <a:lnTo>
                    <a:pt x="535940" y="572731"/>
                  </a:lnTo>
                  <a:lnTo>
                    <a:pt x="565556" y="578370"/>
                  </a:lnTo>
                  <a:lnTo>
                    <a:pt x="573214" y="581037"/>
                  </a:lnTo>
                  <a:lnTo>
                    <a:pt x="576935" y="584352"/>
                  </a:lnTo>
                  <a:lnTo>
                    <a:pt x="577913" y="588733"/>
                  </a:lnTo>
                  <a:lnTo>
                    <a:pt x="577913" y="595718"/>
                  </a:lnTo>
                  <a:lnTo>
                    <a:pt x="568604" y="599452"/>
                  </a:lnTo>
                  <a:lnTo>
                    <a:pt x="556272" y="599452"/>
                  </a:lnTo>
                  <a:lnTo>
                    <a:pt x="549046" y="598703"/>
                  </a:lnTo>
                  <a:lnTo>
                    <a:pt x="541655" y="596303"/>
                  </a:lnTo>
                  <a:lnTo>
                    <a:pt x="535178" y="591985"/>
                  </a:lnTo>
                  <a:lnTo>
                    <a:pt x="530669" y="585482"/>
                  </a:lnTo>
                  <a:lnTo>
                    <a:pt x="499491" y="585482"/>
                  </a:lnTo>
                  <a:lnTo>
                    <a:pt x="505650" y="602919"/>
                  </a:lnTo>
                  <a:lnTo>
                    <a:pt x="517855" y="616102"/>
                  </a:lnTo>
                  <a:lnTo>
                    <a:pt x="535076" y="624446"/>
                  </a:lnTo>
                  <a:lnTo>
                    <a:pt x="556272" y="627367"/>
                  </a:lnTo>
                  <a:lnTo>
                    <a:pt x="577443" y="624370"/>
                  </a:lnTo>
                  <a:lnTo>
                    <a:pt x="594080" y="616013"/>
                  </a:lnTo>
                  <a:lnTo>
                    <a:pt x="604964" y="603211"/>
                  </a:lnTo>
                  <a:lnTo>
                    <a:pt x="608850" y="586879"/>
                  </a:lnTo>
                  <a:close/>
                </a:path>
                <a:path w="683260" h="627379">
                  <a:moveTo>
                    <a:pt x="673531" y="399376"/>
                  </a:moveTo>
                  <a:lnTo>
                    <a:pt x="547001" y="204000"/>
                  </a:lnTo>
                  <a:lnTo>
                    <a:pt x="670852" y="74561"/>
                  </a:lnTo>
                  <a:lnTo>
                    <a:pt x="539521" y="74561"/>
                  </a:lnTo>
                  <a:lnTo>
                    <a:pt x="449313" y="174205"/>
                  </a:lnTo>
                  <a:lnTo>
                    <a:pt x="449313" y="0"/>
                  </a:lnTo>
                  <a:lnTo>
                    <a:pt x="354203" y="0"/>
                  </a:lnTo>
                  <a:lnTo>
                    <a:pt x="354203" y="399376"/>
                  </a:lnTo>
                  <a:lnTo>
                    <a:pt x="449313" y="399376"/>
                  </a:lnTo>
                  <a:lnTo>
                    <a:pt x="449313" y="305828"/>
                  </a:lnTo>
                  <a:lnTo>
                    <a:pt x="479653" y="274193"/>
                  </a:lnTo>
                  <a:lnTo>
                    <a:pt x="553567" y="399376"/>
                  </a:lnTo>
                  <a:lnTo>
                    <a:pt x="673531" y="399376"/>
                  </a:lnTo>
                  <a:close/>
                </a:path>
                <a:path w="683260" h="627379">
                  <a:moveTo>
                    <a:pt x="682790" y="596404"/>
                  </a:moveTo>
                  <a:lnTo>
                    <a:pt x="672706" y="595706"/>
                  </a:lnTo>
                  <a:lnTo>
                    <a:pt x="665518" y="591997"/>
                  </a:lnTo>
                  <a:lnTo>
                    <a:pt x="661200" y="584962"/>
                  </a:lnTo>
                  <a:lnTo>
                    <a:pt x="659752" y="574319"/>
                  </a:lnTo>
                  <a:lnTo>
                    <a:pt x="659752" y="531964"/>
                  </a:lnTo>
                  <a:lnTo>
                    <a:pt x="681393" y="531964"/>
                  </a:lnTo>
                  <a:lnTo>
                    <a:pt x="681393" y="504736"/>
                  </a:lnTo>
                  <a:lnTo>
                    <a:pt x="659752" y="504736"/>
                  </a:lnTo>
                  <a:lnTo>
                    <a:pt x="659752" y="474256"/>
                  </a:lnTo>
                  <a:lnTo>
                    <a:pt x="629031" y="474256"/>
                  </a:lnTo>
                  <a:lnTo>
                    <a:pt x="629031" y="504736"/>
                  </a:lnTo>
                  <a:lnTo>
                    <a:pt x="614603" y="504736"/>
                  </a:lnTo>
                  <a:lnTo>
                    <a:pt x="614603" y="531964"/>
                  </a:lnTo>
                  <a:lnTo>
                    <a:pt x="629031" y="531964"/>
                  </a:lnTo>
                  <a:lnTo>
                    <a:pt x="629031" y="574078"/>
                  </a:lnTo>
                  <a:lnTo>
                    <a:pt x="632498" y="596303"/>
                  </a:lnTo>
                  <a:lnTo>
                    <a:pt x="642734" y="612914"/>
                  </a:lnTo>
                  <a:lnTo>
                    <a:pt x="659574" y="622668"/>
                  </a:lnTo>
                  <a:lnTo>
                    <a:pt x="682790" y="624344"/>
                  </a:lnTo>
                  <a:lnTo>
                    <a:pt x="682790" y="5964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31420" y="2248651"/>
            <a:ext cx="3806190" cy="4800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950" dirty="0"/>
              <a:t>For</a:t>
            </a:r>
            <a:r>
              <a:rPr sz="2950" spc="65" dirty="0"/>
              <a:t> </a:t>
            </a:r>
            <a:r>
              <a:rPr sz="2950" dirty="0"/>
              <a:t>more</a:t>
            </a:r>
            <a:r>
              <a:rPr sz="2950" spc="60" dirty="0"/>
              <a:t> </a:t>
            </a:r>
            <a:r>
              <a:rPr sz="2950" spc="-10" dirty="0"/>
              <a:t>information</a:t>
            </a:r>
            <a:endParaRPr sz="2950"/>
          </a:p>
        </p:txBody>
      </p:sp>
      <p:sp>
        <p:nvSpPr>
          <p:cNvPr id="8" name="object 8"/>
          <p:cNvSpPr txBox="1"/>
          <p:nvPr/>
        </p:nvSpPr>
        <p:spPr>
          <a:xfrm>
            <a:off x="1424228" y="2741307"/>
            <a:ext cx="4075429" cy="486409"/>
          </a:xfrm>
          <a:prstGeom prst="rect">
            <a:avLst/>
          </a:prstGeom>
          <a:solidFill>
            <a:srgbClr val="333366"/>
          </a:solidFill>
        </p:spPr>
        <p:txBody>
          <a:bodyPr vert="horz" wrap="square" lIns="0" tIns="0" rIns="0" bIns="0" rtlCol="0">
            <a:spAutoFit/>
          </a:bodyPr>
          <a:lstStyle/>
          <a:p>
            <a:pPr marL="119380">
              <a:lnSpc>
                <a:spcPts val="3370"/>
              </a:lnSpc>
            </a:pPr>
            <a:r>
              <a:rPr sz="2950" dirty="0">
                <a:solidFill>
                  <a:srgbClr val="FFFFFF"/>
                </a:solidFill>
                <a:latin typeface="Krub-Medium"/>
                <a:cs typeface="Krub-Medium"/>
              </a:rPr>
              <a:t>get</a:t>
            </a:r>
            <a:r>
              <a:rPr sz="2950" spc="4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2950" dirty="0">
                <a:solidFill>
                  <a:srgbClr val="FFFFFF"/>
                </a:solidFill>
                <a:latin typeface="Krub-Medium"/>
                <a:cs typeface="Krub-Medium"/>
              </a:rPr>
              <a:t>in</a:t>
            </a:r>
            <a:r>
              <a:rPr sz="2950" spc="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2950" dirty="0">
                <a:solidFill>
                  <a:srgbClr val="FFFFFF"/>
                </a:solidFill>
                <a:latin typeface="Krub-Medium"/>
                <a:cs typeface="Krub-Medium"/>
              </a:rPr>
              <a:t>touch</a:t>
            </a:r>
            <a:r>
              <a:rPr sz="2950" spc="6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2950" spc="-10" dirty="0">
                <a:solidFill>
                  <a:srgbClr val="FFFFFF"/>
                </a:solidFill>
                <a:latin typeface="Krub-Medium"/>
                <a:cs typeface="Krub-Medium"/>
              </a:rPr>
              <a:t>with:</a:t>
            </a:r>
            <a:endParaRPr sz="2950">
              <a:latin typeface="Krub-Medium"/>
              <a:cs typeface="Krub-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71299" y="3480725"/>
            <a:ext cx="1986280" cy="1070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2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Krub-Medium"/>
                <a:cs typeface="Krub-Medium"/>
              </a:rPr>
              <a:t>Kerry </a:t>
            </a:r>
            <a:r>
              <a:rPr sz="1600" spc="-10" dirty="0">
                <a:solidFill>
                  <a:srgbClr val="FFFFFF"/>
                </a:solidFill>
                <a:latin typeface="Krub-Medium"/>
                <a:cs typeface="Krub-Medium"/>
              </a:rPr>
              <a:t>Richards</a:t>
            </a:r>
            <a:endParaRPr sz="1600" dirty="0">
              <a:latin typeface="Krub-Medium"/>
              <a:cs typeface="Krub-Medium"/>
            </a:endParaRPr>
          </a:p>
          <a:p>
            <a:pPr marL="12700">
              <a:lnSpc>
                <a:spcPts val="1500"/>
              </a:lnSpc>
            </a:pPr>
            <a:r>
              <a:rPr sz="1250" dirty="0">
                <a:solidFill>
                  <a:srgbClr val="FFFFFF"/>
                </a:solidFill>
                <a:latin typeface="Krub-Medium"/>
                <a:cs typeface="Krub-Medium"/>
              </a:rPr>
              <a:t>National Product </a:t>
            </a:r>
            <a:r>
              <a:rPr sz="1250" spc="-10" dirty="0">
                <a:solidFill>
                  <a:srgbClr val="FFFFFF"/>
                </a:solidFill>
                <a:latin typeface="Krub-Medium"/>
                <a:cs typeface="Krub-Medium"/>
              </a:rPr>
              <a:t>Manager</a:t>
            </a:r>
            <a:endParaRPr sz="1250" dirty="0">
              <a:latin typeface="Krub-Medium"/>
              <a:cs typeface="Krub-Medium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250" dirty="0">
                <a:solidFill>
                  <a:srgbClr val="FFFFFF"/>
                </a:solidFill>
                <a:latin typeface="Krub-Medium"/>
                <a:cs typeface="Krub-Medium"/>
              </a:rPr>
              <a:t>0448 005 </a:t>
            </a:r>
            <a:r>
              <a:rPr sz="1250" spc="-25" dirty="0">
                <a:solidFill>
                  <a:srgbClr val="FFFFFF"/>
                </a:solidFill>
                <a:latin typeface="Krub-Medium"/>
                <a:cs typeface="Krub-Medium"/>
              </a:rPr>
              <a:t>932</a:t>
            </a:r>
            <a:endParaRPr sz="1250" dirty="0">
              <a:latin typeface="Krub-Medium"/>
              <a:cs typeface="Krub-Medium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250" spc="-10" dirty="0">
                <a:solidFill>
                  <a:schemeClr val="bg1"/>
                </a:solidFill>
                <a:latin typeface="Krub-Medium"/>
                <a:cs typeface="Krub-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kerry@schmickclub.com</a:t>
            </a:r>
            <a:endParaRPr sz="1250" dirty="0">
              <a:solidFill>
                <a:schemeClr val="bg1"/>
              </a:solidFill>
              <a:latin typeface="Krub-Medium"/>
              <a:cs typeface="Krub-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6260" y="1879020"/>
            <a:ext cx="4619040" cy="5049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061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The</a:t>
            </a:r>
            <a:r>
              <a:rPr sz="1400" spc="21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Schmick</a:t>
            </a:r>
            <a:r>
              <a:rPr sz="1400" spc="21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Membership</a:t>
            </a:r>
            <a:r>
              <a:rPr sz="1400" spc="21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program</a:t>
            </a:r>
            <a:r>
              <a:rPr sz="1400" spc="21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is</a:t>
            </a:r>
            <a:r>
              <a:rPr sz="1400" spc="21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similar</a:t>
            </a:r>
            <a:r>
              <a:rPr sz="1400" spc="21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to</a:t>
            </a:r>
            <a:r>
              <a:rPr sz="1400" spc="21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‘roadside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assitance’</a:t>
            </a:r>
            <a:r>
              <a:rPr sz="1400" spc="21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that</a:t>
            </a:r>
            <a:r>
              <a:rPr sz="1400" spc="21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assists</a:t>
            </a:r>
            <a:r>
              <a:rPr sz="1400" spc="21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in</a:t>
            </a:r>
            <a:r>
              <a:rPr sz="1400" spc="21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keeping</a:t>
            </a:r>
            <a:r>
              <a:rPr sz="1400" spc="21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your</a:t>
            </a:r>
            <a:r>
              <a:rPr sz="1400" spc="21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customer</a:t>
            </a:r>
            <a:r>
              <a:rPr sz="1400" spc="21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new</a:t>
            </a:r>
            <a:r>
              <a:rPr sz="1400" spc="21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Krub-Medium"/>
                <a:cs typeface="Krub-Medium"/>
              </a:rPr>
              <a:t>car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looking</a:t>
            </a:r>
            <a:r>
              <a:rPr sz="1400" spc="25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“NEW!”</a:t>
            </a:r>
            <a:r>
              <a:rPr sz="1400" spc="25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by</a:t>
            </a:r>
            <a:r>
              <a:rPr sz="1400" spc="25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carrying</a:t>
            </a:r>
            <a:r>
              <a:rPr sz="1400" spc="25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out</a:t>
            </a:r>
            <a:r>
              <a:rPr sz="1400" spc="25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unlimited</a:t>
            </a:r>
            <a:r>
              <a:rPr sz="1400" spc="25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minor</a:t>
            </a:r>
            <a:r>
              <a:rPr sz="1400" spc="25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cosmetic repairs.</a:t>
            </a:r>
            <a:endParaRPr sz="1400" dirty="0">
              <a:latin typeface="Krub-Medium"/>
              <a:cs typeface="Krub-Medium"/>
            </a:endParaRPr>
          </a:p>
          <a:p>
            <a:pPr marL="241300" marR="5080" indent="-228600" algn="just">
              <a:lnSpc>
                <a:spcPct val="106100"/>
              </a:lnSpc>
              <a:spcBef>
                <a:spcPts val="1130"/>
              </a:spcBef>
              <a:buChar char="•"/>
              <a:tabLst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Your</a:t>
            </a:r>
            <a:r>
              <a:rPr sz="1400" spc="-2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Customers</a:t>
            </a:r>
            <a:r>
              <a:rPr sz="1400" spc="-2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who</a:t>
            </a:r>
            <a:r>
              <a:rPr sz="1400" spc="-2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purchase</a:t>
            </a:r>
            <a:r>
              <a:rPr sz="1400" spc="-2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a</a:t>
            </a:r>
            <a:r>
              <a:rPr sz="1400" spc="-2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vehicle</a:t>
            </a:r>
            <a:r>
              <a:rPr sz="1400" spc="-2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up</a:t>
            </a:r>
            <a:r>
              <a:rPr sz="1400" spc="-2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7</a:t>
            </a:r>
            <a:r>
              <a:rPr sz="1400" spc="-2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years</a:t>
            </a:r>
            <a:r>
              <a:rPr sz="1400" spc="-2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old</a:t>
            </a:r>
            <a:r>
              <a:rPr sz="1400" spc="-25" dirty="0">
                <a:solidFill>
                  <a:srgbClr val="FFFFFF"/>
                </a:solidFill>
                <a:latin typeface="Krub-Medium"/>
                <a:cs typeface="Krub-Medium"/>
              </a:rPr>
              <a:t> are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eligible</a:t>
            </a:r>
            <a:r>
              <a:rPr sz="1400" spc="-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to</a:t>
            </a:r>
            <a:r>
              <a:rPr sz="1400" spc="-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join</a:t>
            </a:r>
            <a:r>
              <a:rPr sz="1400" spc="-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our</a:t>
            </a:r>
            <a:r>
              <a:rPr sz="1400" spc="-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Platinum</a:t>
            </a:r>
            <a:r>
              <a:rPr sz="1400" spc="-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Plus</a:t>
            </a:r>
            <a:r>
              <a:rPr sz="1400" spc="-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membership</a:t>
            </a:r>
            <a:r>
              <a:rPr sz="1400" spc="-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for</a:t>
            </a:r>
            <a:r>
              <a:rPr sz="1400" spc="-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1</a:t>
            </a:r>
            <a:r>
              <a:rPr sz="1400" spc="-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to</a:t>
            </a:r>
            <a:r>
              <a:rPr sz="1400" spc="-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5</a:t>
            </a:r>
            <a:r>
              <a:rPr sz="1400" spc="-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years.</a:t>
            </a:r>
            <a:endParaRPr sz="1400" dirty="0">
              <a:latin typeface="Krub-Medium"/>
              <a:cs typeface="Krub-Medium"/>
            </a:endParaRPr>
          </a:p>
          <a:p>
            <a:pPr marL="241300" marR="5080" indent="-228600" algn="just">
              <a:lnSpc>
                <a:spcPct val="106100"/>
              </a:lnSpc>
              <a:spcBef>
                <a:spcPts val="1135"/>
              </a:spcBef>
              <a:buChar char="•"/>
              <a:tabLst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Commenced</a:t>
            </a:r>
            <a:r>
              <a:rPr sz="1400" spc="16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operation</a:t>
            </a:r>
            <a:r>
              <a:rPr sz="1400" spc="16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in</a:t>
            </a:r>
            <a:r>
              <a:rPr sz="1400" spc="16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2010</a:t>
            </a:r>
            <a:r>
              <a:rPr sz="1400" spc="16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–</a:t>
            </a:r>
            <a:r>
              <a:rPr sz="1400" spc="16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Schmick</a:t>
            </a:r>
            <a:r>
              <a:rPr sz="1400" spc="16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has</a:t>
            </a:r>
            <a:r>
              <a:rPr sz="1400" spc="16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the</a:t>
            </a:r>
            <a:r>
              <a:rPr sz="1400" spc="16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longest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trading</a:t>
            </a:r>
            <a:r>
              <a:rPr sz="1400" spc="3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history</a:t>
            </a:r>
            <a:r>
              <a:rPr sz="1400" spc="3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and</a:t>
            </a:r>
            <a:r>
              <a:rPr sz="1400" spc="3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most</a:t>
            </a:r>
            <a:r>
              <a:rPr sz="1400" spc="3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experience</a:t>
            </a:r>
            <a:r>
              <a:rPr sz="1400" spc="3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in</a:t>
            </a:r>
            <a:r>
              <a:rPr sz="1400" spc="3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Scratch</a:t>
            </a:r>
            <a:r>
              <a:rPr sz="1400" spc="3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&amp;</a:t>
            </a:r>
            <a:r>
              <a:rPr sz="1400" spc="3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Krub-Medium"/>
                <a:cs typeface="Krub-Medium"/>
              </a:rPr>
              <a:t>Dent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memberships.</a:t>
            </a:r>
            <a:r>
              <a:rPr sz="1400" spc="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Over</a:t>
            </a:r>
            <a:r>
              <a:rPr sz="1400" spc="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this</a:t>
            </a:r>
            <a:r>
              <a:rPr sz="1400" spc="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time,</a:t>
            </a:r>
            <a:r>
              <a:rPr sz="1400" spc="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we</a:t>
            </a:r>
            <a:r>
              <a:rPr sz="1400" spc="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have</a:t>
            </a:r>
            <a:r>
              <a:rPr sz="1400" spc="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built</a:t>
            </a:r>
            <a:r>
              <a:rPr sz="1400" spc="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an</a:t>
            </a:r>
            <a:r>
              <a:rPr sz="1400" spc="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outstanding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reputation on</a:t>
            </a:r>
            <a:r>
              <a:rPr sz="1400" spc="28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delivering on our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promise.</a:t>
            </a:r>
            <a:endParaRPr sz="1400" dirty="0">
              <a:latin typeface="Krub-Medium"/>
              <a:cs typeface="Krub-Medium"/>
            </a:endParaRPr>
          </a:p>
          <a:p>
            <a:pPr marL="241300" marR="5080" indent="-228600" algn="just">
              <a:lnSpc>
                <a:spcPct val="106100"/>
              </a:lnSpc>
              <a:spcBef>
                <a:spcPts val="1135"/>
              </a:spcBef>
              <a:buChar char="•"/>
              <a:tabLst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Schmick</a:t>
            </a:r>
            <a:r>
              <a:rPr sz="1400" spc="2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is</a:t>
            </a:r>
            <a:r>
              <a:rPr sz="1400" spc="2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continually</a:t>
            </a:r>
            <a:r>
              <a:rPr sz="1400" spc="2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expanding,</a:t>
            </a:r>
            <a:r>
              <a:rPr sz="1400" spc="2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and</a:t>
            </a:r>
            <a:r>
              <a:rPr sz="1400" spc="2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has</a:t>
            </a:r>
            <a:r>
              <a:rPr sz="1400" spc="2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a</a:t>
            </a:r>
            <a:r>
              <a:rPr sz="1400" spc="2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fleet</a:t>
            </a:r>
            <a:r>
              <a:rPr sz="1400" spc="2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of</a:t>
            </a:r>
            <a:r>
              <a:rPr sz="1400" spc="2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over</a:t>
            </a:r>
            <a:r>
              <a:rPr sz="1400" spc="2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Krub-Medium"/>
                <a:cs typeface="Krub-Medium"/>
              </a:rPr>
              <a:t>75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customised</a:t>
            </a:r>
            <a:r>
              <a:rPr sz="1400" spc="-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repair vans nationally. We operate in all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states.</a:t>
            </a:r>
            <a:endParaRPr sz="1400" dirty="0">
              <a:latin typeface="Krub-Medium"/>
              <a:cs typeface="Krub-Medium"/>
            </a:endParaRPr>
          </a:p>
          <a:p>
            <a:pPr marL="241300" marR="5080" indent="-228600" algn="just">
              <a:lnSpc>
                <a:spcPct val="106100"/>
              </a:lnSpc>
              <a:spcBef>
                <a:spcPts val="1130"/>
              </a:spcBef>
              <a:buChar char="•"/>
              <a:tabLst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Owned</a:t>
            </a:r>
            <a:r>
              <a:rPr sz="1400" spc="33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by</a:t>
            </a:r>
            <a:r>
              <a:rPr sz="1400" spc="33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the</a:t>
            </a:r>
            <a:r>
              <a:rPr sz="1400" spc="33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MotorOne</a:t>
            </a:r>
            <a:r>
              <a:rPr sz="1400" spc="33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Group.</a:t>
            </a:r>
            <a:r>
              <a:rPr sz="1400" spc="33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MotorOne</a:t>
            </a:r>
            <a:r>
              <a:rPr sz="1400" spc="33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have</a:t>
            </a:r>
            <a:r>
              <a:rPr sz="1400" spc="33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been</a:t>
            </a:r>
            <a:r>
              <a:rPr sz="1400" spc="33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Krub-Medium"/>
                <a:cs typeface="Krub-Medium"/>
              </a:rPr>
              <a:t>in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operation for circa 40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years.</a:t>
            </a:r>
            <a:endParaRPr sz="1400" dirty="0">
              <a:latin typeface="Krub-Medium"/>
              <a:cs typeface="Krub-Medium"/>
            </a:endParaRPr>
          </a:p>
          <a:p>
            <a:pPr marL="241300" marR="5080" indent="-228600" algn="just">
              <a:lnSpc>
                <a:spcPct val="106100"/>
              </a:lnSpc>
              <a:spcBef>
                <a:spcPts val="1135"/>
              </a:spcBef>
              <a:buChar char="•"/>
              <a:tabLst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Schmick</a:t>
            </a:r>
            <a:r>
              <a:rPr sz="1400" spc="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provides</a:t>
            </a:r>
            <a:r>
              <a:rPr sz="1400" spc="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a</a:t>
            </a:r>
            <a:r>
              <a:rPr sz="1400" spc="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great</a:t>
            </a:r>
            <a:r>
              <a:rPr sz="1400" spc="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profit</a:t>
            </a:r>
            <a:r>
              <a:rPr sz="1400" spc="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opportunity</a:t>
            </a:r>
            <a:r>
              <a:rPr sz="1400" spc="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for</a:t>
            </a:r>
            <a:r>
              <a:rPr sz="1400" spc="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dealerships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and great value for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customers.</a:t>
            </a:r>
            <a:endParaRPr sz="1400" dirty="0">
              <a:latin typeface="Krub-Medium"/>
              <a:cs typeface="Krub-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5808" y="1007999"/>
            <a:ext cx="940435" cy="386715"/>
            <a:chOff x="195808" y="1007999"/>
            <a:chExt cx="940435" cy="386715"/>
          </a:xfrm>
        </p:grpSpPr>
        <p:sp>
          <p:nvSpPr>
            <p:cNvPr id="4" name="object 4"/>
            <p:cNvSpPr/>
            <p:nvPr/>
          </p:nvSpPr>
          <p:spPr>
            <a:xfrm>
              <a:off x="195808" y="1007999"/>
              <a:ext cx="906780" cy="386715"/>
            </a:xfrm>
            <a:custGeom>
              <a:avLst/>
              <a:gdLst/>
              <a:ahLst/>
              <a:cxnLst/>
              <a:rect l="l" t="t" r="r" b="b"/>
              <a:pathLst>
                <a:path w="906780" h="386715">
                  <a:moveTo>
                    <a:pt x="906513" y="0"/>
                  </a:moveTo>
                  <a:lnTo>
                    <a:pt x="0" y="0"/>
                  </a:lnTo>
                  <a:lnTo>
                    <a:pt x="0" y="386359"/>
                  </a:lnTo>
                  <a:lnTo>
                    <a:pt x="906513" y="386359"/>
                  </a:lnTo>
                  <a:lnTo>
                    <a:pt x="906513" y="0"/>
                  </a:lnTo>
                  <a:close/>
                </a:path>
              </a:pathLst>
            </a:custGeom>
            <a:solidFill>
              <a:srgbClr val="0675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29252" y="1008005"/>
              <a:ext cx="0" cy="386715"/>
            </a:xfrm>
            <a:custGeom>
              <a:avLst/>
              <a:gdLst/>
              <a:ahLst/>
              <a:cxnLst/>
              <a:rect l="l" t="t" r="r" b="b"/>
              <a:pathLst>
                <a:path h="386715">
                  <a:moveTo>
                    <a:pt x="0" y="0"/>
                  </a:moveTo>
                  <a:lnTo>
                    <a:pt x="0" y="386359"/>
                  </a:lnTo>
                </a:path>
              </a:pathLst>
            </a:custGeom>
            <a:ln w="13462">
              <a:solidFill>
                <a:srgbClr val="F89B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0501" y="6844917"/>
            <a:ext cx="1095121" cy="30869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804" y="3581260"/>
            <a:ext cx="4328998" cy="282674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804" y="695096"/>
            <a:ext cx="4328995" cy="282675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976746" y="6023838"/>
            <a:ext cx="1526540" cy="165735"/>
          </a:xfrm>
          <a:prstGeom prst="rect">
            <a:avLst/>
          </a:prstGeom>
          <a:solidFill>
            <a:srgbClr val="0675A9"/>
          </a:solidFill>
        </p:spPr>
        <p:txBody>
          <a:bodyPr vert="horz" wrap="square" lIns="0" tIns="22225" rIns="0" bIns="0" rtlCol="0">
            <a:spAutoFit/>
          </a:bodyPr>
          <a:lstStyle/>
          <a:p>
            <a:pPr marL="213995">
              <a:lnSpc>
                <a:spcPct val="100000"/>
              </a:lnSpc>
              <a:spcBef>
                <a:spcPts val="175"/>
              </a:spcBef>
            </a:pPr>
            <a:r>
              <a:rPr sz="750" dirty="0">
                <a:solidFill>
                  <a:srgbClr val="FFFFFF"/>
                </a:solidFill>
                <a:latin typeface="Krub-Medium"/>
                <a:cs typeface="Krub-Medium"/>
              </a:rPr>
              <a:t>WA</a:t>
            </a:r>
            <a:r>
              <a:rPr sz="750" spc="6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750" dirty="0">
                <a:solidFill>
                  <a:srgbClr val="FFFFFF"/>
                </a:solidFill>
                <a:latin typeface="Krub-Medium"/>
                <a:cs typeface="Krub-Medium"/>
              </a:rPr>
              <a:t>Vans</a:t>
            </a:r>
            <a:r>
              <a:rPr sz="750" spc="6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750" dirty="0">
                <a:solidFill>
                  <a:srgbClr val="FFFFFF"/>
                </a:solidFill>
                <a:latin typeface="Krub-Medium"/>
                <a:cs typeface="Krub-Medium"/>
              </a:rPr>
              <a:t>&amp;</a:t>
            </a:r>
            <a:r>
              <a:rPr sz="750" spc="6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Krub-Medium"/>
                <a:cs typeface="Krub-Medium"/>
              </a:rPr>
              <a:t>Technicians</a:t>
            </a:r>
            <a:endParaRPr sz="750">
              <a:latin typeface="Krub-Medium"/>
              <a:cs typeface="Krub-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91069" y="6201991"/>
            <a:ext cx="1653539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dirty="0">
                <a:solidFill>
                  <a:srgbClr val="0675A9"/>
                </a:solidFill>
                <a:latin typeface="Krub-Medium"/>
                <a:cs typeface="Krub-Medium"/>
              </a:rPr>
              <a:t>including</a:t>
            </a:r>
            <a:r>
              <a:rPr sz="700" spc="25" dirty="0">
                <a:solidFill>
                  <a:srgbClr val="0675A9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0675A9"/>
                </a:solidFill>
                <a:latin typeface="Krub-Medium"/>
                <a:cs typeface="Krub-Medium"/>
              </a:rPr>
              <a:t>specialised</a:t>
            </a:r>
            <a:r>
              <a:rPr sz="700" spc="25" dirty="0">
                <a:solidFill>
                  <a:srgbClr val="0675A9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0675A9"/>
                </a:solidFill>
                <a:latin typeface="Krub-Medium"/>
                <a:cs typeface="Krub-Medium"/>
              </a:rPr>
              <a:t>wheel</a:t>
            </a:r>
            <a:r>
              <a:rPr sz="700" spc="30" dirty="0">
                <a:solidFill>
                  <a:srgbClr val="0675A9"/>
                </a:solidFill>
                <a:latin typeface="Krub-Medium"/>
                <a:cs typeface="Krub-Medium"/>
              </a:rPr>
              <a:t> </a:t>
            </a:r>
            <a:r>
              <a:rPr sz="700" dirty="0">
                <a:solidFill>
                  <a:srgbClr val="0675A9"/>
                </a:solidFill>
                <a:latin typeface="Krub-Medium"/>
                <a:cs typeface="Krub-Medium"/>
              </a:rPr>
              <a:t>repair</a:t>
            </a:r>
            <a:r>
              <a:rPr sz="700" spc="25" dirty="0">
                <a:solidFill>
                  <a:srgbClr val="0675A9"/>
                </a:solidFill>
                <a:latin typeface="Krub-Medium"/>
                <a:cs typeface="Krub-Medium"/>
              </a:rPr>
              <a:t> </a:t>
            </a:r>
            <a:r>
              <a:rPr sz="700" spc="-25" dirty="0">
                <a:solidFill>
                  <a:srgbClr val="0675A9"/>
                </a:solidFill>
                <a:latin typeface="Krub-Medium"/>
                <a:cs typeface="Krub-Medium"/>
              </a:rPr>
              <a:t>van</a:t>
            </a:r>
            <a:endParaRPr sz="700">
              <a:latin typeface="Krub-Medium"/>
              <a:cs typeface="Krub-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88670" y="1007999"/>
            <a:ext cx="37465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Schmick Scratch &amp; Dent </a:t>
            </a:r>
            <a:r>
              <a:rPr spc="-10" dirty="0"/>
              <a:t>Assist</a:t>
            </a:r>
          </a:p>
          <a:p>
            <a:pPr marL="12700">
              <a:lnSpc>
                <a:spcPct val="100000"/>
              </a:lnSpc>
            </a:pPr>
            <a:r>
              <a:rPr dirty="0"/>
              <a:t>- An </a:t>
            </a:r>
            <a:r>
              <a:rPr spc="-10" dirty="0"/>
              <a:t>Overview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0501" y="6844917"/>
            <a:ext cx="1095122" cy="30869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95808" y="194043"/>
            <a:ext cx="6401435" cy="7172325"/>
          </a:xfrm>
          <a:custGeom>
            <a:avLst/>
            <a:gdLst/>
            <a:ahLst/>
            <a:cxnLst/>
            <a:rect l="l" t="t" r="r" b="b"/>
            <a:pathLst>
              <a:path w="6401434" h="7172325">
                <a:moveTo>
                  <a:pt x="6401193" y="0"/>
                </a:moveTo>
                <a:lnTo>
                  <a:pt x="0" y="0"/>
                </a:lnTo>
                <a:lnTo>
                  <a:pt x="0" y="7171931"/>
                </a:lnTo>
                <a:lnTo>
                  <a:pt x="6401193" y="7171931"/>
                </a:lnTo>
                <a:lnTo>
                  <a:pt x="6401193" y="0"/>
                </a:lnTo>
                <a:close/>
              </a:path>
            </a:pathLst>
          </a:custGeom>
          <a:solidFill>
            <a:srgbClr val="005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Member</a:t>
            </a:r>
            <a:r>
              <a:rPr spc="-10" dirty="0"/>
              <a:t> Benefits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95808" y="495005"/>
            <a:ext cx="10224770" cy="6185535"/>
            <a:chOff x="195808" y="495005"/>
            <a:chExt cx="10224770" cy="6185535"/>
          </a:xfrm>
        </p:grpSpPr>
        <p:sp>
          <p:nvSpPr>
            <p:cNvPr id="6" name="object 6"/>
            <p:cNvSpPr/>
            <p:nvPr/>
          </p:nvSpPr>
          <p:spPr>
            <a:xfrm>
              <a:off x="195808" y="1007999"/>
              <a:ext cx="1033780" cy="386715"/>
            </a:xfrm>
            <a:custGeom>
              <a:avLst/>
              <a:gdLst/>
              <a:ahLst/>
              <a:cxnLst/>
              <a:rect l="l" t="t" r="r" b="b"/>
              <a:pathLst>
                <a:path w="1033780" h="386715">
                  <a:moveTo>
                    <a:pt x="1033513" y="0"/>
                  </a:moveTo>
                  <a:lnTo>
                    <a:pt x="0" y="0"/>
                  </a:lnTo>
                  <a:lnTo>
                    <a:pt x="0" y="386359"/>
                  </a:lnTo>
                  <a:lnTo>
                    <a:pt x="1033513" y="386359"/>
                  </a:lnTo>
                  <a:lnTo>
                    <a:pt x="1033513" y="0"/>
                  </a:lnTo>
                  <a:close/>
                </a:path>
              </a:pathLst>
            </a:custGeom>
            <a:solidFill>
              <a:srgbClr val="0675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56252" y="1008005"/>
              <a:ext cx="0" cy="386715"/>
            </a:xfrm>
            <a:custGeom>
              <a:avLst/>
              <a:gdLst/>
              <a:ahLst/>
              <a:cxnLst/>
              <a:rect l="l" t="t" r="r" b="b"/>
              <a:pathLst>
                <a:path h="386715">
                  <a:moveTo>
                    <a:pt x="0" y="0"/>
                  </a:moveTo>
                  <a:lnTo>
                    <a:pt x="0" y="386359"/>
                  </a:lnTo>
                </a:path>
              </a:pathLst>
            </a:custGeom>
            <a:ln w="13462">
              <a:solidFill>
                <a:srgbClr val="F89B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5438" y="495005"/>
              <a:ext cx="4605063" cy="30700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5438" y="3609975"/>
              <a:ext cx="4605063" cy="307004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96621" y="1552917"/>
            <a:ext cx="4211320" cy="57489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210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AU" sz="1400" dirty="0">
                <a:solidFill>
                  <a:srgbClr val="FFFFFF"/>
                </a:solidFill>
                <a:latin typeface="Krub-Medium"/>
                <a:cs typeface="Krub-Medium"/>
              </a:rPr>
              <a:t>A low price of $50 per repair (withing the guidelines)</a:t>
            </a:r>
          </a:p>
          <a:p>
            <a:pPr marL="240665" indent="-227965">
              <a:lnSpc>
                <a:spcPct val="100000"/>
              </a:lnSpc>
              <a:spcBef>
                <a:spcPts val="1210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AU" sz="1400" dirty="0">
                <a:solidFill>
                  <a:srgbClr val="FFFFFF"/>
                </a:solidFill>
                <a:latin typeface="Krub-Medium"/>
                <a:cs typeface="Krub-Medium"/>
              </a:rPr>
              <a:t>Unlimited number of repairs</a:t>
            </a:r>
          </a:p>
          <a:p>
            <a:pPr marL="240665" indent="-227965">
              <a:lnSpc>
                <a:spcPct val="100000"/>
              </a:lnSpc>
              <a:spcBef>
                <a:spcPts val="121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Convenient on-site service – Driveway and Access to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Power</a:t>
            </a:r>
            <a:endParaRPr sz="1400" dirty="0">
              <a:latin typeface="Krub-Medium"/>
              <a:cs typeface="Krub-Medium"/>
            </a:endParaRPr>
          </a:p>
          <a:p>
            <a:pPr marL="241300" marR="5080" indent="-228600" algn="just">
              <a:lnSpc>
                <a:spcPct val="106100"/>
              </a:lnSpc>
              <a:spcBef>
                <a:spcPts val="1135"/>
              </a:spcBef>
              <a:buChar char="•"/>
              <a:tabLst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Unique</a:t>
            </a:r>
            <a:r>
              <a:rPr sz="1400" spc="-4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mobile</a:t>
            </a:r>
            <a:r>
              <a:rPr sz="1400" spc="-4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app</a:t>
            </a:r>
            <a:r>
              <a:rPr sz="1400" spc="-4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allows</a:t>
            </a:r>
            <a:r>
              <a:rPr sz="1400" spc="-4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members</a:t>
            </a:r>
            <a:r>
              <a:rPr sz="1400" spc="-4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to</a:t>
            </a:r>
            <a:r>
              <a:rPr sz="1400" spc="-4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lodge</a:t>
            </a:r>
            <a:r>
              <a:rPr sz="1400" spc="-4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a</a:t>
            </a:r>
            <a:r>
              <a:rPr sz="1400" spc="-4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repair</a:t>
            </a:r>
            <a:r>
              <a:rPr sz="1400" spc="-4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request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and upload photos of the damaged </a:t>
            </a:r>
            <a:r>
              <a:rPr sz="1400" spc="-20" dirty="0">
                <a:solidFill>
                  <a:srgbClr val="FFFFFF"/>
                </a:solidFill>
                <a:latin typeface="Krub-Medium"/>
                <a:cs typeface="Krub-Medium"/>
              </a:rPr>
              <a:t>area</a:t>
            </a:r>
            <a:endParaRPr sz="1400" dirty="0">
              <a:latin typeface="Krub-Medium"/>
              <a:cs typeface="Krub-Medium"/>
            </a:endParaRPr>
          </a:p>
          <a:p>
            <a:pPr marL="241300" marR="5080" indent="-228600" algn="just">
              <a:lnSpc>
                <a:spcPct val="106100"/>
              </a:lnSpc>
              <a:spcBef>
                <a:spcPts val="1135"/>
              </a:spcBef>
              <a:buClr>
                <a:srgbClr val="FFFFFF"/>
              </a:buClr>
              <a:buFont typeface="Krub-Medium"/>
              <a:buChar char="•"/>
              <a:tabLst>
                <a:tab pos="297180" algn="l"/>
              </a:tabLst>
            </a:pP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Convenient</a:t>
            </a:r>
            <a:r>
              <a:rPr sz="1400" spc="35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repairs</a:t>
            </a:r>
            <a:r>
              <a:rPr sz="1400" spc="36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booking</a:t>
            </a:r>
            <a:r>
              <a:rPr sz="1400" spc="36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process</a:t>
            </a:r>
            <a:r>
              <a:rPr sz="1400" spc="36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via</a:t>
            </a:r>
            <a:r>
              <a:rPr sz="1400" spc="36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our</a:t>
            </a:r>
            <a:r>
              <a:rPr sz="1400" spc="36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centralised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customer service </a:t>
            </a:r>
            <a:r>
              <a:rPr sz="1400" spc="-20" dirty="0">
                <a:solidFill>
                  <a:srgbClr val="FFFFFF"/>
                </a:solidFill>
                <a:latin typeface="Krub-Medium"/>
                <a:cs typeface="Krub-Medium"/>
              </a:rPr>
              <a:t>team</a:t>
            </a:r>
            <a:endParaRPr sz="1400" dirty="0">
              <a:latin typeface="Krub-Medium"/>
              <a:cs typeface="Krub-Medium"/>
            </a:endParaRPr>
          </a:p>
          <a:p>
            <a:pPr marL="241300" marR="5080" indent="-228600" algn="just">
              <a:lnSpc>
                <a:spcPct val="106100"/>
              </a:lnSpc>
              <a:spcBef>
                <a:spcPts val="1130"/>
              </a:spcBef>
              <a:buClr>
                <a:srgbClr val="FFFFFF"/>
              </a:buClr>
              <a:buFont typeface="Krub-Medium"/>
              <a:buChar char="•"/>
              <a:tabLst>
                <a:tab pos="297180" algn="l"/>
              </a:tabLst>
            </a:pP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Avoid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claiming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on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insurance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for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minor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repairs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(no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excess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Krub-Medium"/>
                <a:cs typeface="Krub-Medium"/>
              </a:rPr>
              <a:t>or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possible affect on no claim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bonus)</a:t>
            </a:r>
            <a:endParaRPr sz="1400" dirty="0">
              <a:latin typeface="Krub-Medium"/>
              <a:cs typeface="Krub-Medium"/>
            </a:endParaRPr>
          </a:p>
          <a:p>
            <a:pPr marL="241300" marR="5080" indent="-228600" algn="just">
              <a:lnSpc>
                <a:spcPct val="106100"/>
              </a:lnSpc>
              <a:spcBef>
                <a:spcPts val="1135"/>
              </a:spcBef>
              <a:buChar char="•"/>
              <a:tabLst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All</a:t>
            </a:r>
            <a:r>
              <a:rPr sz="1400" spc="31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repairs</a:t>
            </a:r>
            <a:r>
              <a:rPr sz="1400" spc="31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backed</a:t>
            </a:r>
            <a:r>
              <a:rPr sz="1400" spc="31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by</a:t>
            </a:r>
            <a:r>
              <a:rPr sz="1400" spc="31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our</a:t>
            </a:r>
            <a:r>
              <a:rPr sz="1400" spc="31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Lifetime</a:t>
            </a:r>
            <a:r>
              <a:rPr sz="1400" spc="31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Warranty</a:t>
            </a:r>
            <a:r>
              <a:rPr sz="1400" spc="31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(as</a:t>
            </a:r>
            <a:r>
              <a:rPr sz="1400" spc="31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long</a:t>
            </a:r>
            <a:r>
              <a:rPr sz="1400" spc="31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Krub-Medium"/>
                <a:cs typeface="Krub-Medium"/>
              </a:rPr>
              <a:t>as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customer owns the nominated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vehicle)</a:t>
            </a:r>
            <a:endParaRPr sz="1400" dirty="0">
              <a:latin typeface="Krub-Medium"/>
              <a:cs typeface="Krub-Medium"/>
            </a:endParaRPr>
          </a:p>
          <a:p>
            <a:pPr marL="241300" marR="5080" indent="-228600" algn="just">
              <a:lnSpc>
                <a:spcPct val="106100"/>
              </a:lnSpc>
              <a:spcBef>
                <a:spcPts val="1135"/>
              </a:spcBef>
              <a:buChar char="•"/>
              <a:tabLst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Fully Transferable -Membership can be transferred to a </a:t>
            </a:r>
            <a:r>
              <a:rPr sz="1400" spc="-25" dirty="0">
                <a:solidFill>
                  <a:srgbClr val="FFFFFF"/>
                </a:solidFill>
                <a:latin typeface="Krub-Medium"/>
                <a:cs typeface="Krub-Medium"/>
              </a:rPr>
              <a:t>new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vehicle</a:t>
            </a:r>
            <a:r>
              <a:rPr sz="1400" spc="-4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in</a:t>
            </a:r>
            <a:r>
              <a:rPr sz="1400" spc="-3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member’s</a:t>
            </a:r>
            <a:r>
              <a:rPr sz="1400" spc="-3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name</a:t>
            </a:r>
            <a:r>
              <a:rPr sz="1400" spc="-3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provided</a:t>
            </a:r>
            <a:r>
              <a:rPr sz="1400" spc="-3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that</a:t>
            </a:r>
            <a:r>
              <a:rPr sz="1400" spc="-3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new</a:t>
            </a:r>
            <a:r>
              <a:rPr sz="1400" spc="-3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vehicle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is</a:t>
            </a:r>
            <a:r>
              <a:rPr sz="1400" spc="16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not</a:t>
            </a:r>
            <a:r>
              <a:rPr sz="1400" spc="16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older</a:t>
            </a:r>
            <a:r>
              <a:rPr sz="1400" spc="16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than</a:t>
            </a:r>
            <a:r>
              <a:rPr sz="1400" spc="16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the</a:t>
            </a:r>
            <a:r>
              <a:rPr sz="1400" spc="16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existing</a:t>
            </a:r>
            <a:r>
              <a:rPr sz="1400" spc="16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nominated</a:t>
            </a:r>
            <a:r>
              <a:rPr sz="1400" spc="16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vehicle</a:t>
            </a:r>
            <a:r>
              <a:rPr sz="1400" spc="16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or</a:t>
            </a:r>
            <a:r>
              <a:rPr sz="1400" spc="16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to</a:t>
            </a:r>
            <a:r>
              <a:rPr sz="1400" spc="16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Krub-Medium"/>
                <a:cs typeface="Krub-Medium"/>
              </a:rPr>
              <a:t>the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new owner of the original nominated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vehicle</a:t>
            </a:r>
            <a:endParaRPr sz="1400" dirty="0">
              <a:latin typeface="Krub-Medium"/>
              <a:cs typeface="Krub-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4009" y="12"/>
            <a:ext cx="6548120" cy="7560309"/>
          </a:xfrm>
          <a:custGeom>
            <a:avLst/>
            <a:gdLst/>
            <a:ahLst/>
            <a:cxnLst/>
            <a:rect l="l" t="t" r="r" b="b"/>
            <a:pathLst>
              <a:path w="6548120" h="7560309">
                <a:moveTo>
                  <a:pt x="6547980" y="0"/>
                </a:moveTo>
                <a:lnTo>
                  <a:pt x="0" y="0"/>
                </a:lnTo>
                <a:lnTo>
                  <a:pt x="0" y="7559992"/>
                </a:lnTo>
                <a:lnTo>
                  <a:pt x="6547980" y="7559992"/>
                </a:lnTo>
                <a:lnTo>
                  <a:pt x="6547980" y="0"/>
                </a:lnTo>
                <a:close/>
              </a:path>
            </a:pathLst>
          </a:custGeom>
          <a:solidFill>
            <a:srgbClr val="005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009" y="1478102"/>
            <a:ext cx="6298911" cy="495036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326" y="6698894"/>
            <a:ext cx="607960" cy="65659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901306" y="1523208"/>
            <a:ext cx="1407795" cy="2489200"/>
          </a:xfrm>
          <a:custGeom>
            <a:avLst/>
            <a:gdLst/>
            <a:ahLst/>
            <a:cxnLst/>
            <a:rect l="l" t="t" r="r" b="b"/>
            <a:pathLst>
              <a:path w="1407795" h="2489200">
                <a:moveTo>
                  <a:pt x="11074" y="635000"/>
                </a:moveTo>
                <a:lnTo>
                  <a:pt x="0" y="635000"/>
                </a:lnTo>
                <a:lnTo>
                  <a:pt x="0" y="2489200"/>
                </a:lnTo>
                <a:lnTo>
                  <a:pt x="1407236" y="2489200"/>
                </a:lnTo>
                <a:lnTo>
                  <a:pt x="1407236" y="2476500"/>
                </a:lnTo>
                <a:lnTo>
                  <a:pt x="18707" y="2476500"/>
                </a:lnTo>
                <a:lnTo>
                  <a:pt x="18707" y="660400"/>
                </a:lnTo>
                <a:lnTo>
                  <a:pt x="140523" y="660400"/>
                </a:lnTo>
                <a:lnTo>
                  <a:pt x="149504" y="647700"/>
                </a:lnTo>
                <a:lnTo>
                  <a:pt x="16148" y="647700"/>
                </a:lnTo>
                <a:lnTo>
                  <a:pt x="11074" y="635000"/>
                </a:lnTo>
                <a:close/>
              </a:path>
              <a:path w="1407795" h="2489200">
                <a:moveTo>
                  <a:pt x="1367129" y="863600"/>
                </a:moveTo>
                <a:lnTo>
                  <a:pt x="1331922" y="863600"/>
                </a:lnTo>
                <a:lnTo>
                  <a:pt x="1338121" y="876300"/>
                </a:lnTo>
                <a:lnTo>
                  <a:pt x="1351864" y="876300"/>
                </a:lnTo>
                <a:lnTo>
                  <a:pt x="1359914" y="889000"/>
                </a:lnTo>
                <a:lnTo>
                  <a:pt x="1369225" y="901700"/>
                </a:lnTo>
                <a:lnTo>
                  <a:pt x="1379021" y="914400"/>
                </a:lnTo>
                <a:lnTo>
                  <a:pt x="1388529" y="927100"/>
                </a:lnTo>
                <a:lnTo>
                  <a:pt x="1388529" y="2476500"/>
                </a:lnTo>
                <a:lnTo>
                  <a:pt x="1407236" y="2476500"/>
                </a:lnTo>
                <a:lnTo>
                  <a:pt x="1407236" y="914400"/>
                </a:lnTo>
                <a:lnTo>
                  <a:pt x="1404048" y="914400"/>
                </a:lnTo>
                <a:lnTo>
                  <a:pt x="1395458" y="901700"/>
                </a:lnTo>
                <a:lnTo>
                  <a:pt x="1385408" y="889000"/>
                </a:lnTo>
                <a:lnTo>
                  <a:pt x="1375448" y="876300"/>
                </a:lnTo>
                <a:lnTo>
                  <a:pt x="1367129" y="863600"/>
                </a:lnTo>
                <a:close/>
              </a:path>
              <a:path w="1407795" h="2489200">
                <a:moveTo>
                  <a:pt x="1345283" y="850900"/>
                </a:moveTo>
                <a:lnTo>
                  <a:pt x="1287729" y="850900"/>
                </a:lnTo>
                <a:lnTo>
                  <a:pt x="1294959" y="863600"/>
                </a:lnTo>
                <a:lnTo>
                  <a:pt x="1352588" y="863600"/>
                </a:lnTo>
                <a:lnTo>
                  <a:pt x="1345283" y="850900"/>
                </a:lnTo>
                <a:close/>
              </a:path>
              <a:path w="1407795" h="2489200">
                <a:moveTo>
                  <a:pt x="1289456" y="825500"/>
                </a:moveTo>
                <a:lnTo>
                  <a:pt x="1247393" y="825500"/>
                </a:lnTo>
                <a:lnTo>
                  <a:pt x="1271015" y="838200"/>
                </a:lnTo>
                <a:lnTo>
                  <a:pt x="1275092" y="838200"/>
                </a:lnTo>
                <a:lnTo>
                  <a:pt x="1280908" y="850900"/>
                </a:lnTo>
                <a:lnTo>
                  <a:pt x="1317015" y="850900"/>
                </a:lnTo>
                <a:lnTo>
                  <a:pt x="1294155" y="838200"/>
                </a:lnTo>
                <a:lnTo>
                  <a:pt x="1289456" y="825500"/>
                </a:lnTo>
                <a:close/>
              </a:path>
              <a:path w="1407795" h="2489200">
                <a:moveTo>
                  <a:pt x="1243380" y="800100"/>
                </a:moveTo>
                <a:lnTo>
                  <a:pt x="1229182" y="800100"/>
                </a:lnTo>
                <a:lnTo>
                  <a:pt x="1226604" y="812800"/>
                </a:lnTo>
                <a:lnTo>
                  <a:pt x="1188923" y="812800"/>
                </a:lnTo>
                <a:lnTo>
                  <a:pt x="1187475" y="825500"/>
                </a:lnTo>
                <a:lnTo>
                  <a:pt x="1281709" y="825500"/>
                </a:lnTo>
                <a:lnTo>
                  <a:pt x="1252918" y="812800"/>
                </a:lnTo>
                <a:lnTo>
                  <a:pt x="1243380" y="800100"/>
                </a:lnTo>
                <a:close/>
              </a:path>
              <a:path w="1407795" h="2489200">
                <a:moveTo>
                  <a:pt x="1215402" y="800100"/>
                </a:moveTo>
                <a:lnTo>
                  <a:pt x="1178902" y="800100"/>
                </a:lnTo>
                <a:lnTo>
                  <a:pt x="1188948" y="812800"/>
                </a:lnTo>
                <a:lnTo>
                  <a:pt x="1220965" y="812800"/>
                </a:lnTo>
                <a:lnTo>
                  <a:pt x="1215402" y="800100"/>
                </a:lnTo>
                <a:close/>
              </a:path>
              <a:path w="1407795" h="2489200">
                <a:moveTo>
                  <a:pt x="1206844" y="787400"/>
                </a:moveTo>
                <a:lnTo>
                  <a:pt x="1158519" y="787400"/>
                </a:lnTo>
                <a:lnTo>
                  <a:pt x="1165986" y="800100"/>
                </a:lnTo>
                <a:lnTo>
                  <a:pt x="1202715" y="800100"/>
                </a:lnTo>
                <a:lnTo>
                  <a:pt x="1206844" y="787400"/>
                </a:lnTo>
                <a:close/>
              </a:path>
              <a:path w="1407795" h="2489200">
                <a:moveTo>
                  <a:pt x="1205219" y="774700"/>
                </a:moveTo>
                <a:lnTo>
                  <a:pt x="1151877" y="774700"/>
                </a:lnTo>
                <a:lnTo>
                  <a:pt x="1154506" y="787400"/>
                </a:lnTo>
                <a:lnTo>
                  <a:pt x="1207693" y="787400"/>
                </a:lnTo>
                <a:lnTo>
                  <a:pt x="1205219" y="774700"/>
                </a:lnTo>
                <a:close/>
              </a:path>
              <a:path w="1407795" h="2489200">
                <a:moveTo>
                  <a:pt x="1162989" y="762000"/>
                </a:moveTo>
                <a:lnTo>
                  <a:pt x="1122210" y="762000"/>
                </a:lnTo>
                <a:lnTo>
                  <a:pt x="1129423" y="774700"/>
                </a:lnTo>
                <a:lnTo>
                  <a:pt x="1168336" y="774700"/>
                </a:lnTo>
                <a:lnTo>
                  <a:pt x="1162989" y="762000"/>
                </a:lnTo>
                <a:close/>
              </a:path>
              <a:path w="1407795" h="2489200">
                <a:moveTo>
                  <a:pt x="1195095" y="762000"/>
                </a:moveTo>
                <a:lnTo>
                  <a:pt x="1185011" y="774700"/>
                </a:lnTo>
                <a:lnTo>
                  <a:pt x="1199375" y="774700"/>
                </a:lnTo>
                <a:lnTo>
                  <a:pt x="1195095" y="762000"/>
                </a:lnTo>
                <a:close/>
              </a:path>
              <a:path w="1407795" h="2489200">
                <a:moveTo>
                  <a:pt x="1137467" y="736600"/>
                </a:moveTo>
                <a:lnTo>
                  <a:pt x="1113669" y="736600"/>
                </a:lnTo>
                <a:lnTo>
                  <a:pt x="1118181" y="749300"/>
                </a:lnTo>
                <a:lnTo>
                  <a:pt x="1120915" y="749300"/>
                </a:lnTo>
                <a:lnTo>
                  <a:pt x="1122095" y="762000"/>
                </a:lnTo>
                <a:lnTo>
                  <a:pt x="1140561" y="762000"/>
                </a:lnTo>
                <a:lnTo>
                  <a:pt x="1137467" y="736600"/>
                </a:lnTo>
                <a:close/>
              </a:path>
              <a:path w="1407795" h="2489200">
                <a:moveTo>
                  <a:pt x="1124298" y="723900"/>
                </a:moveTo>
                <a:lnTo>
                  <a:pt x="1091361" y="723900"/>
                </a:lnTo>
                <a:lnTo>
                  <a:pt x="1097127" y="736600"/>
                </a:lnTo>
                <a:lnTo>
                  <a:pt x="1131738" y="736600"/>
                </a:lnTo>
                <a:lnTo>
                  <a:pt x="1124298" y="723900"/>
                </a:lnTo>
                <a:close/>
              </a:path>
              <a:path w="1407795" h="2489200">
                <a:moveTo>
                  <a:pt x="54914" y="698500"/>
                </a:moveTo>
                <a:lnTo>
                  <a:pt x="24688" y="698500"/>
                </a:lnTo>
                <a:lnTo>
                  <a:pt x="23393" y="711200"/>
                </a:lnTo>
                <a:lnTo>
                  <a:pt x="37617" y="711200"/>
                </a:lnTo>
                <a:lnTo>
                  <a:pt x="39306" y="723900"/>
                </a:lnTo>
                <a:lnTo>
                  <a:pt x="50622" y="723900"/>
                </a:lnTo>
                <a:lnTo>
                  <a:pt x="54914" y="698500"/>
                </a:lnTo>
                <a:close/>
              </a:path>
              <a:path w="1407795" h="2489200">
                <a:moveTo>
                  <a:pt x="1106830" y="711200"/>
                </a:moveTo>
                <a:lnTo>
                  <a:pt x="1071259" y="711200"/>
                </a:lnTo>
                <a:lnTo>
                  <a:pt x="1077385" y="723900"/>
                </a:lnTo>
                <a:lnTo>
                  <a:pt x="1116075" y="723900"/>
                </a:lnTo>
                <a:lnTo>
                  <a:pt x="1106830" y="711200"/>
                </a:lnTo>
                <a:close/>
              </a:path>
              <a:path w="1407795" h="2489200">
                <a:moveTo>
                  <a:pt x="132702" y="698500"/>
                </a:moveTo>
                <a:lnTo>
                  <a:pt x="93103" y="698500"/>
                </a:lnTo>
                <a:lnTo>
                  <a:pt x="98501" y="711200"/>
                </a:lnTo>
                <a:lnTo>
                  <a:pt x="125971" y="711200"/>
                </a:lnTo>
                <a:lnTo>
                  <a:pt x="132702" y="698500"/>
                </a:lnTo>
                <a:close/>
              </a:path>
              <a:path w="1407795" h="2489200">
                <a:moveTo>
                  <a:pt x="1087886" y="698500"/>
                </a:moveTo>
                <a:lnTo>
                  <a:pt x="1053604" y="698500"/>
                </a:lnTo>
                <a:lnTo>
                  <a:pt x="1065428" y="711200"/>
                </a:lnTo>
                <a:lnTo>
                  <a:pt x="1093221" y="711200"/>
                </a:lnTo>
                <a:lnTo>
                  <a:pt x="1087886" y="698500"/>
                </a:lnTo>
                <a:close/>
              </a:path>
              <a:path w="1407795" h="2489200">
                <a:moveTo>
                  <a:pt x="58622" y="685800"/>
                </a:moveTo>
                <a:lnTo>
                  <a:pt x="31318" y="685800"/>
                </a:lnTo>
                <a:lnTo>
                  <a:pt x="23279" y="698500"/>
                </a:lnTo>
                <a:lnTo>
                  <a:pt x="55981" y="698500"/>
                </a:lnTo>
                <a:lnTo>
                  <a:pt x="58622" y="685800"/>
                </a:lnTo>
                <a:close/>
              </a:path>
              <a:path w="1407795" h="2489200">
                <a:moveTo>
                  <a:pt x="127304" y="685800"/>
                </a:moveTo>
                <a:lnTo>
                  <a:pt x="91363" y="685800"/>
                </a:lnTo>
                <a:lnTo>
                  <a:pt x="90906" y="698500"/>
                </a:lnTo>
                <a:lnTo>
                  <a:pt x="131787" y="698500"/>
                </a:lnTo>
                <a:lnTo>
                  <a:pt x="127304" y="685800"/>
                </a:lnTo>
                <a:close/>
              </a:path>
              <a:path w="1407795" h="2489200">
                <a:moveTo>
                  <a:pt x="1071690" y="685800"/>
                </a:moveTo>
                <a:lnTo>
                  <a:pt x="1035164" y="685800"/>
                </a:lnTo>
                <a:lnTo>
                  <a:pt x="1040295" y="698500"/>
                </a:lnTo>
                <a:lnTo>
                  <a:pt x="1082682" y="698500"/>
                </a:lnTo>
                <a:lnTo>
                  <a:pt x="1071690" y="685800"/>
                </a:lnTo>
                <a:close/>
              </a:path>
              <a:path w="1407795" h="2489200">
                <a:moveTo>
                  <a:pt x="55714" y="660400"/>
                </a:moveTo>
                <a:lnTo>
                  <a:pt x="18707" y="660400"/>
                </a:lnTo>
                <a:lnTo>
                  <a:pt x="19138" y="673100"/>
                </a:lnTo>
                <a:lnTo>
                  <a:pt x="28320" y="673100"/>
                </a:lnTo>
                <a:lnTo>
                  <a:pt x="26034" y="685800"/>
                </a:lnTo>
                <a:lnTo>
                  <a:pt x="59039" y="685800"/>
                </a:lnTo>
                <a:lnTo>
                  <a:pt x="57860" y="673100"/>
                </a:lnTo>
                <a:lnTo>
                  <a:pt x="55714" y="660400"/>
                </a:lnTo>
                <a:close/>
              </a:path>
              <a:path w="1407795" h="2489200">
                <a:moveTo>
                  <a:pt x="114244" y="660400"/>
                </a:moveTo>
                <a:lnTo>
                  <a:pt x="78651" y="660400"/>
                </a:lnTo>
                <a:lnTo>
                  <a:pt x="79603" y="673100"/>
                </a:lnTo>
                <a:lnTo>
                  <a:pt x="88988" y="685800"/>
                </a:lnTo>
                <a:lnTo>
                  <a:pt x="120917" y="685800"/>
                </a:lnTo>
                <a:lnTo>
                  <a:pt x="116251" y="673100"/>
                </a:lnTo>
                <a:lnTo>
                  <a:pt x="114244" y="660400"/>
                </a:lnTo>
                <a:close/>
              </a:path>
              <a:path w="1407795" h="2489200">
                <a:moveTo>
                  <a:pt x="1014653" y="622300"/>
                </a:moveTo>
                <a:lnTo>
                  <a:pt x="980681" y="622300"/>
                </a:lnTo>
                <a:lnTo>
                  <a:pt x="985431" y="635000"/>
                </a:lnTo>
                <a:lnTo>
                  <a:pt x="989228" y="647700"/>
                </a:lnTo>
                <a:lnTo>
                  <a:pt x="995172" y="660400"/>
                </a:lnTo>
                <a:lnTo>
                  <a:pt x="1003460" y="673100"/>
                </a:lnTo>
                <a:lnTo>
                  <a:pt x="1015208" y="685800"/>
                </a:lnTo>
                <a:lnTo>
                  <a:pt x="1051775" y="685800"/>
                </a:lnTo>
                <a:lnTo>
                  <a:pt x="1048969" y="673100"/>
                </a:lnTo>
                <a:lnTo>
                  <a:pt x="1025484" y="673100"/>
                </a:lnTo>
                <a:lnTo>
                  <a:pt x="1018289" y="660400"/>
                </a:lnTo>
                <a:lnTo>
                  <a:pt x="1012269" y="647700"/>
                </a:lnTo>
                <a:lnTo>
                  <a:pt x="1006614" y="635000"/>
                </a:lnTo>
                <a:lnTo>
                  <a:pt x="1008252" y="635000"/>
                </a:lnTo>
                <a:lnTo>
                  <a:pt x="1014653" y="622300"/>
                </a:lnTo>
                <a:close/>
              </a:path>
              <a:path w="1407795" h="2489200">
                <a:moveTo>
                  <a:pt x="64287" y="635000"/>
                </a:moveTo>
                <a:lnTo>
                  <a:pt x="41059" y="635000"/>
                </a:lnTo>
                <a:lnTo>
                  <a:pt x="34734" y="647700"/>
                </a:lnTo>
                <a:lnTo>
                  <a:pt x="68592" y="647700"/>
                </a:lnTo>
                <a:lnTo>
                  <a:pt x="64287" y="635000"/>
                </a:lnTo>
                <a:close/>
              </a:path>
              <a:path w="1407795" h="2489200">
                <a:moveTo>
                  <a:pt x="122565" y="609600"/>
                </a:moveTo>
                <a:lnTo>
                  <a:pt x="90373" y="609600"/>
                </a:lnTo>
                <a:lnTo>
                  <a:pt x="92798" y="622300"/>
                </a:lnTo>
                <a:lnTo>
                  <a:pt x="100355" y="635000"/>
                </a:lnTo>
                <a:lnTo>
                  <a:pt x="76479" y="635000"/>
                </a:lnTo>
                <a:lnTo>
                  <a:pt x="77609" y="647700"/>
                </a:lnTo>
                <a:lnTo>
                  <a:pt x="169684" y="647700"/>
                </a:lnTo>
                <a:lnTo>
                  <a:pt x="170827" y="635000"/>
                </a:lnTo>
                <a:lnTo>
                  <a:pt x="172059" y="622300"/>
                </a:lnTo>
                <a:lnTo>
                  <a:pt x="117424" y="622300"/>
                </a:lnTo>
                <a:lnTo>
                  <a:pt x="122565" y="609600"/>
                </a:lnTo>
                <a:close/>
              </a:path>
              <a:path w="1407795" h="2489200">
                <a:moveTo>
                  <a:pt x="87769" y="622300"/>
                </a:moveTo>
                <a:lnTo>
                  <a:pt x="82740" y="635000"/>
                </a:lnTo>
                <a:lnTo>
                  <a:pt x="96240" y="635000"/>
                </a:lnTo>
                <a:lnTo>
                  <a:pt x="87769" y="622300"/>
                </a:lnTo>
                <a:close/>
              </a:path>
              <a:path w="1407795" h="2489200">
                <a:moveTo>
                  <a:pt x="169621" y="609600"/>
                </a:moveTo>
                <a:lnTo>
                  <a:pt x="155994" y="609600"/>
                </a:lnTo>
                <a:lnTo>
                  <a:pt x="153123" y="622300"/>
                </a:lnTo>
                <a:lnTo>
                  <a:pt x="172059" y="622300"/>
                </a:lnTo>
                <a:lnTo>
                  <a:pt x="169621" y="609600"/>
                </a:lnTo>
                <a:close/>
              </a:path>
              <a:path w="1407795" h="2489200">
                <a:moveTo>
                  <a:pt x="992123" y="609600"/>
                </a:moveTo>
                <a:lnTo>
                  <a:pt x="987145" y="622300"/>
                </a:lnTo>
                <a:lnTo>
                  <a:pt x="997775" y="622300"/>
                </a:lnTo>
                <a:lnTo>
                  <a:pt x="992123" y="609600"/>
                </a:lnTo>
                <a:close/>
              </a:path>
              <a:path w="1407795" h="2489200">
                <a:moveTo>
                  <a:pt x="1036802" y="584200"/>
                </a:moveTo>
                <a:lnTo>
                  <a:pt x="1014415" y="584200"/>
                </a:lnTo>
                <a:lnTo>
                  <a:pt x="1010861" y="596900"/>
                </a:lnTo>
                <a:lnTo>
                  <a:pt x="1007980" y="596900"/>
                </a:lnTo>
                <a:lnTo>
                  <a:pt x="1006284" y="609600"/>
                </a:lnTo>
                <a:lnTo>
                  <a:pt x="999629" y="609600"/>
                </a:lnTo>
                <a:lnTo>
                  <a:pt x="997775" y="622300"/>
                </a:lnTo>
                <a:lnTo>
                  <a:pt x="1026413" y="622300"/>
                </a:lnTo>
                <a:lnTo>
                  <a:pt x="1023962" y="609600"/>
                </a:lnTo>
                <a:lnTo>
                  <a:pt x="1035824" y="596900"/>
                </a:lnTo>
                <a:lnTo>
                  <a:pt x="1036802" y="584200"/>
                </a:lnTo>
                <a:close/>
              </a:path>
              <a:path w="1407795" h="2489200">
                <a:moveTo>
                  <a:pt x="138912" y="596900"/>
                </a:moveTo>
                <a:lnTo>
                  <a:pt x="80327" y="596900"/>
                </a:lnTo>
                <a:lnTo>
                  <a:pt x="88874" y="609600"/>
                </a:lnTo>
                <a:lnTo>
                  <a:pt x="135321" y="609600"/>
                </a:lnTo>
                <a:lnTo>
                  <a:pt x="138912" y="596900"/>
                </a:lnTo>
                <a:close/>
              </a:path>
              <a:path w="1407795" h="2489200">
                <a:moveTo>
                  <a:pt x="89865" y="584200"/>
                </a:moveTo>
                <a:lnTo>
                  <a:pt x="66547" y="584200"/>
                </a:lnTo>
                <a:lnTo>
                  <a:pt x="67652" y="596900"/>
                </a:lnTo>
                <a:lnTo>
                  <a:pt x="99402" y="596900"/>
                </a:lnTo>
                <a:lnTo>
                  <a:pt x="89865" y="584200"/>
                </a:lnTo>
                <a:close/>
              </a:path>
              <a:path w="1407795" h="2489200">
                <a:moveTo>
                  <a:pt x="134988" y="584200"/>
                </a:moveTo>
                <a:lnTo>
                  <a:pt x="121538" y="584200"/>
                </a:lnTo>
                <a:lnTo>
                  <a:pt x="113512" y="596900"/>
                </a:lnTo>
                <a:lnTo>
                  <a:pt x="139369" y="596900"/>
                </a:lnTo>
                <a:lnTo>
                  <a:pt x="134988" y="584200"/>
                </a:lnTo>
                <a:close/>
              </a:path>
              <a:path w="1407795" h="2489200">
                <a:moveTo>
                  <a:pt x="81724" y="571500"/>
                </a:moveTo>
                <a:lnTo>
                  <a:pt x="55858" y="571500"/>
                </a:lnTo>
                <a:lnTo>
                  <a:pt x="57226" y="584200"/>
                </a:lnTo>
                <a:lnTo>
                  <a:pt x="82384" y="584200"/>
                </a:lnTo>
                <a:lnTo>
                  <a:pt x="81724" y="571500"/>
                </a:lnTo>
                <a:close/>
              </a:path>
              <a:path w="1407795" h="2489200">
                <a:moveTo>
                  <a:pt x="1057727" y="558800"/>
                </a:moveTo>
                <a:lnTo>
                  <a:pt x="1036396" y="558800"/>
                </a:lnTo>
                <a:lnTo>
                  <a:pt x="1033183" y="571500"/>
                </a:lnTo>
                <a:lnTo>
                  <a:pt x="1026985" y="571500"/>
                </a:lnTo>
                <a:lnTo>
                  <a:pt x="1021905" y="584200"/>
                </a:lnTo>
                <a:lnTo>
                  <a:pt x="1044016" y="584200"/>
                </a:lnTo>
                <a:lnTo>
                  <a:pt x="1052690" y="571500"/>
                </a:lnTo>
                <a:lnTo>
                  <a:pt x="1057727" y="558800"/>
                </a:lnTo>
                <a:close/>
              </a:path>
              <a:path w="1407795" h="2489200">
                <a:moveTo>
                  <a:pt x="81686" y="558800"/>
                </a:moveTo>
                <a:lnTo>
                  <a:pt x="58819" y="558800"/>
                </a:lnTo>
                <a:lnTo>
                  <a:pt x="56667" y="571500"/>
                </a:lnTo>
                <a:lnTo>
                  <a:pt x="74866" y="571500"/>
                </a:lnTo>
                <a:lnTo>
                  <a:pt x="81686" y="558800"/>
                </a:lnTo>
                <a:close/>
              </a:path>
              <a:path w="1407795" h="2489200">
                <a:moveTo>
                  <a:pt x="85966" y="546100"/>
                </a:moveTo>
                <a:lnTo>
                  <a:pt x="64706" y="546100"/>
                </a:lnTo>
                <a:lnTo>
                  <a:pt x="61480" y="558800"/>
                </a:lnTo>
                <a:lnTo>
                  <a:pt x="82753" y="558800"/>
                </a:lnTo>
                <a:lnTo>
                  <a:pt x="85966" y="546100"/>
                </a:lnTo>
                <a:close/>
              </a:path>
              <a:path w="1407795" h="2489200">
                <a:moveTo>
                  <a:pt x="1084306" y="533400"/>
                </a:moveTo>
                <a:lnTo>
                  <a:pt x="1055570" y="533400"/>
                </a:lnTo>
                <a:lnTo>
                  <a:pt x="1047603" y="546100"/>
                </a:lnTo>
                <a:lnTo>
                  <a:pt x="1041342" y="558800"/>
                </a:lnTo>
                <a:lnTo>
                  <a:pt x="1068049" y="558800"/>
                </a:lnTo>
                <a:lnTo>
                  <a:pt x="1074229" y="546100"/>
                </a:lnTo>
                <a:lnTo>
                  <a:pt x="1084579" y="546100"/>
                </a:lnTo>
                <a:lnTo>
                  <a:pt x="1084306" y="533400"/>
                </a:lnTo>
                <a:close/>
              </a:path>
              <a:path w="1407795" h="2489200">
                <a:moveTo>
                  <a:pt x="1084579" y="546100"/>
                </a:moveTo>
                <a:lnTo>
                  <a:pt x="1074229" y="546100"/>
                </a:lnTo>
                <a:lnTo>
                  <a:pt x="1086205" y="558800"/>
                </a:lnTo>
                <a:lnTo>
                  <a:pt x="1084579" y="546100"/>
                </a:lnTo>
                <a:close/>
              </a:path>
              <a:path w="1407795" h="2489200">
                <a:moveTo>
                  <a:pt x="93014" y="533400"/>
                </a:moveTo>
                <a:lnTo>
                  <a:pt x="78231" y="533400"/>
                </a:lnTo>
                <a:lnTo>
                  <a:pt x="65544" y="546100"/>
                </a:lnTo>
                <a:lnTo>
                  <a:pt x="90347" y="546100"/>
                </a:lnTo>
                <a:lnTo>
                  <a:pt x="93014" y="533400"/>
                </a:lnTo>
                <a:close/>
              </a:path>
              <a:path w="1407795" h="2489200">
                <a:moveTo>
                  <a:pt x="108076" y="533400"/>
                </a:moveTo>
                <a:lnTo>
                  <a:pt x="93014" y="533400"/>
                </a:lnTo>
                <a:lnTo>
                  <a:pt x="93497" y="546100"/>
                </a:lnTo>
                <a:lnTo>
                  <a:pt x="108076" y="533400"/>
                </a:lnTo>
                <a:close/>
              </a:path>
              <a:path w="1407795" h="2489200">
                <a:moveTo>
                  <a:pt x="132118" y="508000"/>
                </a:moveTo>
                <a:lnTo>
                  <a:pt x="80429" y="508000"/>
                </a:lnTo>
                <a:lnTo>
                  <a:pt x="71831" y="520700"/>
                </a:lnTo>
                <a:lnTo>
                  <a:pt x="77393" y="533400"/>
                </a:lnTo>
                <a:lnTo>
                  <a:pt x="109943" y="533400"/>
                </a:lnTo>
                <a:lnTo>
                  <a:pt x="110883" y="520700"/>
                </a:lnTo>
                <a:lnTo>
                  <a:pt x="128409" y="520700"/>
                </a:lnTo>
                <a:lnTo>
                  <a:pt x="132118" y="508000"/>
                </a:lnTo>
                <a:close/>
              </a:path>
              <a:path w="1407795" h="2489200">
                <a:moveTo>
                  <a:pt x="1085595" y="508000"/>
                </a:moveTo>
                <a:lnTo>
                  <a:pt x="1067253" y="508000"/>
                </a:lnTo>
                <a:lnTo>
                  <a:pt x="1066320" y="520700"/>
                </a:lnTo>
                <a:lnTo>
                  <a:pt x="1065792" y="520700"/>
                </a:lnTo>
                <a:lnTo>
                  <a:pt x="1065631" y="533400"/>
                </a:lnTo>
                <a:lnTo>
                  <a:pt x="1084430" y="533400"/>
                </a:lnTo>
                <a:lnTo>
                  <a:pt x="1084883" y="520700"/>
                </a:lnTo>
                <a:lnTo>
                  <a:pt x="1085595" y="508000"/>
                </a:lnTo>
                <a:close/>
              </a:path>
              <a:path w="1407795" h="2489200">
                <a:moveTo>
                  <a:pt x="95910" y="495300"/>
                </a:moveTo>
                <a:lnTo>
                  <a:pt x="85559" y="508000"/>
                </a:lnTo>
                <a:lnTo>
                  <a:pt x="97828" y="508000"/>
                </a:lnTo>
                <a:lnTo>
                  <a:pt x="95910" y="495300"/>
                </a:lnTo>
                <a:close/>
              </a:path>
              <a:path w="1407795" h="2489200">
                <a:moveTo>
                  <a:pt x="109804" y="495300"/>
                </a:moveTo>
                <a:lnTo>
                  <a:pt x="97828" y="508000"/>
                </a:lnTo>
                <a:lnTo>
                  <a:pt x="111709" y="508000"/>
                </a:lnTo>
                <a:lnTo>
                  <a:pt x="109804" y="495300"/>
                </a:lnTo>
                <a:close/>
              </a:path>
              <a:path w="1407795" h="2489200">
                <a:moveTo>
                  <a:pt x="135470" y="495300"/>
                </a:moveTo>
                <a:lnTo>
                  <a:pt x="112979" y="495300"/>
                </a:lnTo>
                <a:lnTo>
                  <a:pt x="115900" y="508000"/>
                </a:lnTo>
                <a:lnTo>
                  <a:pt x="136143" y="508000"/>
                </a:lnTo>
                <a:lnTo>
                  <a:pt x="135470" y="495300"/>
                </a:lnTo>
                <a:close/>
              </a:path>
              <a:path w="1407795" h="2489200">
                <a:moveTo>
                  <a:pt x="1097178" y="495300"/>
                </a:moveTo>
                <a:lnTo>
                  <a:pt x="1070013" y="495300"/>
                </a:lnTo>
                <a:lnTo>
                  <a:pt x="1068628" y="508000"/>
                </a:lnTo>
                <a:lnTo>
                  <a:pt x="1092733" y="508000"/>
                </a:lnTo>
                <a:lnTo>
                  <a:pt x="1097178" y="495300"/>
                </a:lnTo>
                <a:close/>
              </a:path>
              <a:path w="1407795" h="2489200">
                <a:moveTo>
                  <a:pt x="144195" y="469900"/>
                </a:moveTo>
                <a:lnTo>
                  <a:pt x="121005" y="469900"/>
                </a:lnTo>
                <a:lnTo>
                  <a:pt x="117754" y="482600"/>
                </a:lnTo>
                <a:lnTo>
                  <a:pt x="110756" y="482600"/>
                </a:lnTo>
                <a:lnTo>
                  <a:pt x="110070" y="495300"/>
                </a:lnTo>
                <a:lnTo>
                  <a:pt x="131190" y="495300"/>
                </a:lnTo>
                <a:lnTo>
                  <a:pt x="142900" y="482600"/>
                </a:lnTo>
                <a:lnTo>
                  <a:pt x="144195" y="469900"/>
                </a:lnTo>
                <a:close/>
              </a:path>
              <a:path w="1407795" h="2489200">
                <a:moveTo>
                  <a:pt x="1099896" y="482600"/>
                </a:moveTo>
                <a:lnTo>
                  <a:pt x="1078331" y="482600"/>
                </a:lnTo>
                <a:lnTo>
                  <a:pt x="1079258" y="495300"/>
                </a:lnTo>
                <a:lnTo>
                  <a:pt x="1097635" y="495300"/>
                </a:lnTo>
                <a:lnTo>
                  <a:pt x="1099896" y="482600"/>
                </a:lnTo>
                <a:close/>
              </a:path>
              <a:path w="1407795" h="2489200">
                <a:moveTo>
                  <a:pt x="1102486" y="469900"/>
                </a:moveTo>
                <a:lnTo>
                  <a:pt x="1063091" y="469900"/>
                </a:lnTo>
                <a:lnTo>
                  <a:pt x="1065872" y="482600"/>
                </a:lnTo>
                <a:lnTo>
                  <a:pt x="1100429" y="482600"/>
                </a:lnTo>
                <a:lnTo>
                  <a:pt x="1102486" y="469900"/>
                </a:lnTo>
                <a:close/>
              </a:path>
              <a:path w="1407795" h="2489200">
                <a:moveTo>
                  <a:pt x="1267383" y="431800"/>
                </a:moveTo>
                <a:lnTo>
                  <a:pt x="1206652" y="469900"/>
                </a:lnTo>
                <a:lnTo>
                  <a:pt x="1204315" y="482600"/>
                </a:lnTo>
                <a:lnTo>
                  <a:pt x="1222413" y="482600"/>
                </a:lnTo>
                <a:lnTo>
                  <a:pt x="1267383" y="431800"/>
                </a:lnTo>
                <a:close/>
              </a:path>
              <a:path w="1407795" h="2489200">
                <a:moveTo>
                  <a:pt x="177482" y="431800"/>
                </a:moveTo>
                <a:lnTo>
                  <a:pt x="128231" y="431800"/>
                </a:lnTo>
                <a:lnTo>
                  <a:pt x="128523" y="444500"/>
                </a:lnTo>
                <a:lnTo>
                  <a:pt x="119608" y="457200"/>
                </a:lnTo>
                <a:lnTo>
                  <a:pt x="121538" y="469900"/>
                </a:lnTo>
                <a:lnTo>
                  <a:pt x="139674" y="469900"/>
                </a:lnTo>
                <a:lnTo>
                  <a:pt x="139687" y="457200"/>
                </a:lnTo>
                <a:lnTo>
                  <a:pt x="140817" y="457200"/>
                </a:lnTo>
                <a:lnTo>
                  <a:pt x="146049" y="444500"/>
                </a:lnTo>
                <a:lnTo>
                  <a:pt x="172303" y="444500"/>
                </a:lnTo>
                <a:lnTo>
                  <a:pt x="177482" y="431800"/>
                </a:lnTo>
                <a:close/>
              </a:path>
              <a:path w="1407795" h="2489200">
                <a:moveTo>
                  <a:pt x="1107592" y="444500"/>
                </a:moveTo>
                <a:lnTo>
                  <a:pt x="1089240" y="444500"/>
                </a:lnTo>
                <a:lnTo>
                  <a:pt x="1087259" y="457200"/>
                </a:lnTo>
                <a:lnTo>
                  <a:pt x="1063307" y="457200"/>
                </a:lnTo>
                <a:lnTo>
                  <a:pt x="1062494" y="469900"/>
                </a:lnTo>
                <a:lnTo>
                  <a:pt x="1109471" y="469900"/>
                </a:lnTo>
                <a:lnTo>
                  <a:pt x="1111110" y="457200"/>
                </a:lnTo>
                <a:lnTo>
                  <a:pt x="1107592" y="444500"/>
                </a:lnTo>
                <a:close/>
              </a:path>
              <a:path w="1407795" h="2489200">
                <a:moveTo>
                  <a:pt x="1082903" y="444500"/>
                </a:moveTo>
                <a:lnTo>
                  <a:pt x="1056306" y="444500"/>
                </a:lnTo>
                <a:lnTo>
                  <a:pt x="1057132" y="457200"/>
                </a:lnTo>
                <a:lnTo>
                  <a:pt x="1085519" y="457200"/>
                </a:lnTo>
                <a:lnTo>
                  <a:pt x="1082903" y="444500"/>
                </a:lnTo>
                <a:close/>
              </a:path>
              <a:path w="1407795" h="2489200">
                <a:moveTo>
                  <a:pt x="1083665" y="431800"/>
                </a:moveTo>
                <a:lnTo>
                  <a:pt x="1058798" y="431800"/>
                </a:lnTo>
                <a:lnTo>
                  <a:pt x="1057643" y="444500"/>
                </a:lnTo>
                <a:lnTo>
                  <a:pt x="1077810" y="444500"/>
                </a:lnTo>
                <a:lnTo>
                  <a:pt x="1083665" y="431800"/>
                </a:lnTo>
                <a:close/>
              </a:path>
              <a:path w="1407795" h="2489200">
                <a:moveTo>
                  <a:pt x="158775" y="419100"/>
                </a:moveTo>
                <a:lnTo>
                  <a:pt x="135534" y="419100"/>
                </a:lnTo>
                <a:lnTo>
                  <a:pt x="132079" y="431800"/>
                </a:lnTo>
                <a:lnTo>
                  <a:pt x="158749" y="431800"/>
                </a:lnTo>
                <a:lnTo>
                  <a:pt x="158775" y="419100"/>
                </a:lnTo>
                <a:close/>
              </a:path>
              <a:path w="1407795" h="2489200">
                <a:moveTo>
                  <a:pt x="205181" y="419100"/>
                </a:moveTo>
                <a:lnTo>
                  <a:pt x="175285" y="419100"/>
                </a:lnTo>
                <a:lnTo>
                  <a:pt x="162763" y="431800"/>
                </a:lnTo>
                <a:lnTo>
                  <a:pt x="194335" y="431800"/>
                </a:lnTo>
                <a:lnTo>
                  <a:pt x="205181" y="419100"/>
                </a:lnTo>
                <a:close/>
              </a:path>
              <a:path w="1407795" h="2489200">
                <a:moveTo>
                  <a:pt x="224523" y="393700"/>
                </a:moveTo>
                <a:lnTo>
                  <a:pt x="191592" y="393700"/>
                </a:lnTo>
                <a:lnTo>
                  <a:pt x="191960" y="406400"/>
                </a:lnTo>
                <a:lnTo>
                  <a:pt x="189458" y="406400"/>
                </a:lnTo>
                <a:lnTo>
                  <a:pt x="182117" y="419100"/>
                </a:lnTo>
                <a:lnTo>
                  <a:pt x="207251" y="419100"/>
                </a:lnTo>
                <a:lnTo>
                  <a:pt x="223786" y="431800"/>
                </a:lnTo>
                <a:lnTo>
                  <a:pt x="224523" y="393700"/>
                </a:lnTo>
                <a:close/>
              </a:path>
              <a:path w="1407795" h="2489200">
                <a:moveTo>
                  <a:pt x="1094155" y="419100"/>
                </a:moveTo>
                <a:lnTo>
                  <a:pt x="1057478" y="419100"/>
                </a:lnTo>
                <a:lnTo>
                  <a:pt x="1057643" y="431800"/>
                </a:lnTo>
                <a:lnTo>
                  <a:pt x="1093660" y="431800"/>
                </a:lnTo>
                <a:lnTo>
                  <a:pt x="1094155" y="419100"/>
                </a:lnTo>
                <a:close/>
              </a:path>
              <a:path w="1407795" h="2489200">
                <a:moveTo>
                  <a:pt x="149809" y="406400"/>
                </a:moveTo>
                <a:lnTo>
                  <a:pt x="146621" y="419100"/>
                </a:lnTo>
                <a:lnTo>
                  <a:pt x="152869" y="419100"/>
                </a:lnTo>
                <a:lnTo>
                  <a:pt x="149809" y="406400"/>
                </a:lnTo>
                <a:close/>
              </a:path>
              <a:path w="1407795" h="2489200">
                <a:moveTo>
                  <a:pt x="1091577" y="406400"/>
                </a:moveTo>
                <a:lnTo>
                  <a:pt x="1061955" y="406400"/>
                </a:lnTo>
                <a:lnTo>
                  <a:pt x="1063218" y="419100"/>
                </a:lnTo>
                <a:lnTo>
                  <a:pt x="1093596" y="419100"/>
                </a:lnTo>
                <a:lnTo>
                  <a:pt x="1092451" y="407527"/>
                </a:lnTo>
                <a:lnTo>
                  <a:pt x="1091577" y="406400"/>
                </a:lnTo>
                <a:close/>
              </a:path>
              <a:path w="1407795" h="2489200">
                <a:moveTo>
                  <a:pt x="1106627" y="406400"/>
                </a:moveTo>
                <a:lnTo>
                  <a:pt x="1092339" y="406400"/>
                </a:lnTo>
                <a:lnTo>
                  <a:pt x="1092451" y="407527"/>
                </a:lnTo>
                <a:lnTo>
                  <a:pt x="1101420" y="419100"/>
                </a:lnTo>
                <a:lnTo>
                  <a:pt x="1106627" y="406400"/>
                </a:lnTo>
                <a:close/>
              </a:path>
              <a:path w="1407795" h="2489200">
                <a:moveTo>
                  <a:pt x="1147190" y="406400"/>
                </a:moveTo>
                <a:lnTo>
                  <a:pt x="1135062" y="406400"/>
                </a:lnTo>
                <a:lnTo>
                  <a:pt x="1138897" y="419100"/>
                </a:lnTo>
                <a:lnTo>
                  <a:pt x="1147190" y="406400"/>
                </a:lnTo>
                <a:close/>
              </a:path>
              <a:path w="1407795" h="2489200">
                <a:moveTo>
                  <a:pt x="1092339" y="406400"/>
                </a:moveTo>
                <a:lnTo>
                  <a:pt x="1091577" y="406400"/>
                </a:lnTo>
                <a:lnTo>
                  <a:pt x="1092451" y="407527"/>
                </a:lnTo>
                <a:lnTo>
                  <a:pt x="1092339" y="406400"/>
                </a:lnTo>
                <a:close/>
              </a:path>
              <a:path w="1407795" h="2489200">
                <a:moveTo>
                  <a:pt x="1121714" y="393700"/>
                </a:moveTo>
                <a:lnTo>
                  <a:pt x="1066110" y="393700"/>
                </a:lnTo>
                <a:lnTo>
                  <a:pt x="1063302" y="406400"/>
                </a:lnTo>
                <a:lnTo>
                  <a:pt x="1120838" y="406400"/>
                </a:lnTo>
                <a:lnTo>
                  <a:pt x="1121714" y="393700"/>
                </a:lnTo>
                <a:close/>
              </a:path>
              <a:path w="1407795" h="2489200">
                <a:moveTo>
                  <a:pt x="1130211" y="393700"/>
                </a:moveTo>
                <a:lnTo>
                  <a:pt x="1121714" y="393700"/>
                </a:lnTo>
                <a:lnTo>
                  <a:pt x="1129169" y="406400"/>
                </a:lnTo>
                <a:lnTo>
                  <a:pt x="1130211" y="393700"/>
                </a:lnTo>
                <a:close/>
              </a:path>
              <a:path w="1407795" h="2489200">
                <a:moveTo>
                  <a:pt x="1169161" y="393700"/>
                </a:moveTo>
                <a:lnTo>
                  <a:pt x="1130452" y="393700"/>
                </a:lnTo>
                <a:lnTo>
                  <a:pt x="1129525" y="406400"/>
                </a:lnTo>
                <a:lnTo>
                  <a:pt x="1154531" y="406400"/>
                </a:lnTo>
                <a:lnTo>
                  <a:pt x="1169161" y="393700"/>
                </a:lnTo>
                <a:close/>
              </a:path>
              <a:path w="1407795" h="2489200">
                <a:moveTo>
                  <a:pt x="191541" y="355600"/>
                </a:moveTo>
                <a:lnTo>
                  <a:pt x="173342" y="355600"/>
                </a:lnTo>
                <a:lnTo>
                  <a:pt x="171982" y="368300"/>
                </a:lnTo>
                <a:lnTo>
                  <a:pt x="173158" y="381000"/>
                </a:lnTo>
                <a:lnTo>
                  <a:pt x="176696" y="381000"/>
                </a:lnTo>
                <a:lnTo>
                  <a:pt x="182422" y="393700"/>
                </a:lnTo>
                <a:lnTo>
                  <a:pt x="207086" y="393700"/>
                </a:lnTo>
                <a:lnTo>
                  <a:pt x="202590" y="381000"/>
                </a:lnTo>
                <a:lnTo>
                  <a:pt x="189687" y="368300"/>
                </a:lnTo>
                <a:lnTo>
                  <a:pt x="191541" y="355600"/>
                </a:lnTo>
                <a:close/>
              </a:path>
              <a:path w="1407795" h="2489200">
                <a:moveTo>
                  <a:pt x="1180833" y="368300"/>
                </a:moveTo>
                <a:lnTo>
                  <a:pt x="1156246" y="368300"/>
                </a:lnTo>
                <a:lnTo>
                  <a:pt x="1155306" y="381000"/>
                </a:lnTo>
                <a:lnTo>
                  <a:pt x="1072514" y="381000"/>
                </a:lnTo>
                <a:lnTo>
                  <a:pt x="1069225" y="393700"/>
                </a:lnTo>
                <a:lnTo>
                  <a:pt x="1179677" y="393700"/>
                </a:lnTo>
                <a:lnTo>
                  <a:pt x="1180833" y="368300"/>
                </a:lnTo>
                <a:close/>
              </a:path>
              <a:path w="1407795" h="2489200">
                <a:moveTo>
                  <a:pt x="1154874" y="368300"/>
                </a:moveTo>
                <a:lnTo>
                  <a:pt x="1096479" y="368300"/>
                </a:lnTo>
                <a:lnTo>
                  <a:pt x="1094778" y="381000"/>
                </a:lnTo>
                <a:lnTo>
                  <a:pt x="1155306" y="381000"/>
                </a:lnTo>
                <a:lnTo>
                  <a:pt x="1154874" y="368300"/>
                </a:lnTo>
                <a:close/>
              </a:path>
              <a:path w="1407795" h="2489200">
                <a:moveTo>
                  <a:pt x="1156881" y="355600"/>
                </a:moveTo>
                <a:lnTo>
                  <a:pt x="1128979" y="355600"/>
                </a:lnTo>
                <a:lnTo>
                  <a:pt x="1127544" y="368300"/>
                </a:lnTo>
                <a:lnTo>
                  <a:pt x="1154937" y="368300"/>
                </a:lnTo>
                <a:lnTo>
                  <a:pt x="1156881" y="355600"/>
                </a:lnTo>
                <a:close/>
              </a:path>
              <a:path w="1407795" h="2489200">
                <a:moveTo>
                  <a:pt x="1198752" y="355600"/>
                </a:moveTo>
                <a:lnTo>
                  <a:pt x="1159154" y="355600"/>
                </a:lnTo>
                <a:lnTo>
                  <a:pt x="1161618" y="368300"/>
                </a:lnTo>
                <a:lnTo>
                  <a:pt x="1194904" y="368300"/>
                </a:lnTo>
                <a:lnTo>
                  <a:pt x="1198752" y="355600"/>
                </a:lnTo>
                <a:close/>
              </a:path>
              <a:path w="1407795" h="2489200">
                <a:moveTo>
                  <a:pt x="214807" y="342900"/>
                </a:moveTo>
                <a:lnTo>
                  <a:pt x="174386" y="342900"/>
                </a:lnTo>
                <a:lnTo>
                  <a:pt x="174701" y="355600"/>
                </a:lnTo>
                <a:lnTo>
                  <a:pt x="200520" y="355600"/>
                </a:lnTo>
                <a:lnTo>
                  <a:pt x="214807" y="342900"/>
                </a:lnTo>
                <a:close/>
              </a:path>
              <a:path w="1407795" h="2489200">
                <a:moveTo>
                  <a:pt x="1198618" y="342900"/>
                </a:moveTo>
                <a:lnTo>
                  <a:pt x="1156246" y="342900"/>
                </a:lnTo>
                <a:lnTo>
                  <a:pt x="1154874" y="355600"/>
                </a:lnTo>
                <a:lnTo>
                  <a:pt x="1199635" y="355600"/>
                </a:lnTo>
                <a:lnTo>
                  <a:pt x="1198618" y="342900"/>
                </a:lnTo>
                <a:close/>
              </a:path>
              <a:path w="1407795" h="2489200">
                <a:moveTo>
                  <a:pt x="281381" y="292100"/>
                </a:moveTo>
                <a:lnTo>
                  <a:pt x="211708" y="292100"/>
                </a:lnTo>
                <a:lnTo>
                  <a:pt x="207810" y="304800"/>
                </a:lnTo>
                <a:lnTo>
                  <a:pt x="209105" y="317500"/>
                </a:lnTo>
                <a:lnTo>
                  <a:pt x="209308" y="330200"/>
                </a:lnTo>
                <a:lnTo>
                  <a:pt x="180287" y="330200"/>
                </a:lnTo>
                <a:lnTo>
                  <a:pt x="176291" y="342900"/>
                </a:lnTo>
                <a:lnTo>
                  <a:pt x="224678" y="342900"/>
                </a:lnTo>
                <a:lnTo>
                  <a:pt x="227099" y="330200"/>
                </a:lnTo>
                <a:lnTo>
                  <a:pt x="227632" y="317500"/>
                </a:lnTo>
                <a:lnTo>
                  <a:pt x="227088" y="317500"/>
                </a:lnTo>
                <a:lnTo>
                  <a:pt x="228104" y="304800"/>
                </a:lnTo>
                <a:lnTo>
                  <a:pt x="279793" y="304800"/>
                </a:lnTo>
                <a:lnTo>
                  <a:pt x="281381" y="292100"/>
                </a:lnTo>
                <a:close/>
              </a:path>
              <a:path w="1407795" h="2489200">
                <a:moveTo>
                  <a:pt x="1187310" y="330200"/>
                </a:moveTo>
                <a:lnTo>
                  <a:pt x="1156333" y="330200"/>
                </a:lnTo>
                <a:lnTo>
                  <a:pt x="1160386" y="342900"/>
                </a:lnTo>
                <a:lnTo>
                  <a:pt x="1194807" y="342900"/>
                </a:lnTo>
                <a:lnTo>
                  <a:pt x="1187310" y="330200"/>
                </a:lnTo>
                <a:close/>
              </a:path>
              <a:path w="1407795" h="2489200">
                <a:moveTo>
                  <a:pt x="195656" y="317500"/>
                </a:moveTo>
                <a:lnTo>
                  <a:pt x="186245" y="330200"/>
                </a:lnTo>
                <a:lnTo>
                  <a:pt x="200088" y="330200"/>
                </a:lnTo>
                <a:lnTo>
                  <a:pt x="195656" y="317500"/>
                </a:lnTo>
                <a:close/>
              </a:path>
              <a:path w="1407795" h="2489200">
                <a:moveTo>
                  <a:pt x="1205661" y="292100"/>
                </a:moveTo>
                <a:lnTo>
                  <a:pt x="1180541" y="292100"/>
                </a:lnTo>
                <a:lnTo>
                  <a:pt x="1176947" y="304800"/>
                </a:lnTo>
                <a:lnTo>
                  <a:pt x="1155204" y="304800"/>
                </a:lnTo>
                <a:lnTo>
                  <a:pt x="1153213" y="317500"/>
                </a:lnTo>
                <a:lnTo>
                  <a:pt x="1153766" y="330200"/>
                </a:lnTo>
                <a:lnTo>
                  <a:pt x="1195057" y="330200"/>
                </a:lnTo>
                <a:lnTo>
                  <a:pt x="1194561" y="317500"/>
                </a:lnTo>
                <a:lnTo>
                  <a:pt x="1206538" y="317500"/>
                </a:lnTo>
                <a:lnTo>
                  <a:pt x="1204417" y="304800"/>
                </a:lnTo>
                <a:lnTo>
                  <a:pt x="1205661" y="292100"/>
                </a:lnTo>
                <a:close/>
              </a:path>
              <a:path w="1407795" h="2489200">
                <a:moveTo>
                  <a:pt x="279793" y="304800"/>
                </a:moveTo>
                <a:lnTo>
                  <a:pt x="246075" y="304800"/>
                </a:lnTo>
                <a:lnTo>
                  <a:pt x="246583" y="317500"/>
                </a:lnTo>
                <a:lnTo>
                  <a:pt x="277152" y="317500"/>
                </a:lnTo>
                <a:lnTo>
                  <a:pt x="279793" y="304800"/>
                </a:lnTo>
                <a:close/>
              </a:path>
              <a:path w="1407795" h="2489200">
                <a:moveTo>
                  <a:pt x="321170" y="292100"/>
                </a:moveTo>
                <a:lnTo>
                  <a:pt x="291249" y="292100"/>
                </a:lnTo>
                <a:lnTo>
                  <a:pt x="300710" y="304800"/>
                </a:lnTo>
                <a:lnTo>
                  <a:pt x="318350" y="304800"/>
                </a:lnTo>
                <a:lnTo>
                  <a:pt x="321170" y="292100"/>
                </a:lnTo>
                <a:close/>
              </a:path>
              <a:path w="1407795" h="2489200">
                <a:moveTo>
                  <a:pt x="265747" y="279400"/>
                </a:moveTo>
                <a:lnTo>
                  <a:pt x="229222" y="279400"/>
                </a:lnTo>
                <a:lnTo>
                  <a:pt x="225272" y="292100"/>
                </a:lnTo>
                <a:lnTo>
                  <a:pt x="268719" y="292100"/>
                </a:lnTo>
                <a:lnTo>
                  <a:pt x="265747" y="279400"/>
                </a:lnTo>
                <a:close/>
              </a:path>
              <a:path w="1407795" h="2489200">
                <a:moveTo>
                  <a:pt x="322237" y="266700"/>
                </a:moveTo>
                <a:lnTo>
                  <a:pt x="274027" y="266700"/>
                </a:lnTo>
                <a:lnTo>
                  <a:pt x="274256" y="279400"/>
                </a:lnTo>
                <a:lnTo>
                  <a:pt x="275056" y="279400"/>
                </a:lnTo>
                <a:lnTo>
                  <a:pt x="268719" y="292100"/>
                </a:lnTo>
                <a:lnTo>
                  <a:pt x="322808" y="292100"/>
                </a:lnTo>
                <a:lnTo>
                  <a:pt x="322237" y="266700"/>
                </a:lnTo>
                <a:close/>
              </a:path>
              <a:path w="1407795" h="2489200">
                <a:moveTo>
                  <a:pt x="1217701" y="279400"/>
                </a:moveTo>
                <a:lnTo>
                  <a:pt x="1193139" y="279400"/>
                </a:lnTo>
                <a:lnTo>
                  <a:pt x="1189050" y="292100"/>
                </a:lnTo>
                <a:lnTo>
                  <a:pt x="1230579" y="292100"/>
                </a:lnTo>
                <a:lnTo>
                  <a:pt x="1217701" y="279400"/>
                </a:lnTo>
                <a:close/>
              </a:path>
              <a:path w="1407795" h="2489200">
                <a:moveTo>
                  <a:pt x="265531" y="266700"/>
                </a:moveTo>
                <a:lnTo>
                  <a:pt x="245884" y="266700"/>
                </a:lnTo>
                <a:lnTo>
                  <a:pt x="246862" y="279400"/>
                </a:lnTo>
                <a:lnTo>
                  <a:pt x="266928" y="279400"/>
                </a:lnTo>
                <a:lnTo>
                  <a:pt x="265531" y="266700"/>
                </a:lnTo>
                <a:close/>
              </a:path>
              <a:path w="1407795" h="2489200">
                <a:moveTo>
                  <a:pt x="1133068" y="266700"/>
                </a:moveTo>
                <a:lnTo>
                  <a:pt x="1084516" y="266700"/>
                </a:lnTo>
                <a:lnTo>
                  <a:pt x="1091793" y="279400"/>
                </a:lnTo>
                <a:lnTo>
                  <a:pt x="1125592" y="279400"/>
                </a:lnTo>
                <a:lnTo>
                  <a:pt x="1133068" y="266700"/>
                </a:lnTo>
                <a:close/>
              </a:path>
              <a:path w="1407795" h="2489200">
                <a:moveTo>
                  <a:pt x="1255369" y="241300"/>
                </a:moveTo>
                <a:lnTo>
                  <a:pt x="1223937" y="241300"/>
                </a:lnTo>
                <a:lnTo>
                  <a:pt x="1222463" y="254000"/>
                </a:lnTo>
                <a:lnTo>
                  <a:pt x="1202651" y="254000"/>
                </a:lnTo>
                <a:lnTo>
                  <a:pt x="1194320" y="266700"/>
                </a:lnTo>
                <a:lnTo>
                  <a:pt x="1193114" y="279400"/>
                </a:lnTo>
                <a:lnTo>
                  <a:pt x="1219428" y="279400"/>
                </a:lnTo>
                <a:lnTo>
                  <a:pt x="1232293" y="266700"/>
                </a:lnTo>
                <a:lnTo>
                  <a:pt x="1241653" y="266700"/>
                </a:lnTo>
                <a:lnTo>
                  <a:pt x="1246250" y="254000"/>
                </a:lnTo>
                <a:lnTo>
                  <a:pt x="1255369" y="241300"/>
                </a:lnTo>
                <a:close/>
              </a:path>
              <a:path w="1407795" h="2489200">
                <a:moveTo>
                  <a:pt x="268198" y="241300"/>
                </a:moveTo>
                <a:lnTo>
                  <a:pt x="245821" y="241300"/>
                </a:lnTo>
                <a:lnTo>
                  <a:pt x="243865" y="254000"/>
                </a:lnTo>
                <a:lnTo>
                  <a:pt x="243217" y="266700"/>
                </a:lnTo>
                <a:lnTo>
                  <a:pt x="319912" y="266700"/>
                </a:lnTo>
                <a:lnTo>
                  <a:pt x="313359" y="254000"/>
                </a:lnTo>
                <a:lnTo>
                  <a:pt x="275399" y="254000"/>
                </a:lnTo>
                <a:lnTo>
                  <a:pt x="268198" y="241300"/>
                </a:lnTo>
                <a:close/>
              </a:path>
              <a:path w="1407795" h="2489200">
                <a:moveTo>
                  <a:pt x="334238" y="241300"/>
                </a:moveTo>
                <a:lnTo>
                  <a:pt x="287616" y="241300"/>
                </a:lnTo>
                <a:lnTo>
                  <a:pt x="286156" y="254000"/>
                </a:lnTo>
                <a:lnTo>
                  <a:pt x="313359" y="254000"/>
                </a:lnTo>
                <a:lnTo>
                  <a:pt x="321576" y="266700"/>
                </a:lnTo>
                <a:lnTo>
                  <a:pt x="329018" y="266700"/>
                </a:lnTo>
                <a:lnTo>
                  <a:pt x="337286" y="254000"/>
                </a:lnTo>
                <a:lnTo>
                  <a:pt x="334238" y="241300"/>
                </a:lnTo>
                <a:close/>
              </a:path>
              <a:path w="1407795" h="2489200">
                <a:moveTo>
                  <a:pt x="549567" y="241300"/>
                </a:moveTo>
                <a:lnTo>
                  <a:pt x="523430" y="241300"/>
                </a:lnTo>
                <a:lnTo>
                  <a:pt x="520877" y="254000"/>
                </a:lnTo>
                <a:lnTo>
                  <a:pt x="525792" y="266700"/>
                </a:lnTo>
                <a:lnTo>
                  <a:pt x="534993" y="266700"/>
                </a:lnTo>
                <a:lnTo>
                  <a:pt x="540305" y="254000"/>
                </a:lnTo>
                <a:lnTo>
                  <a:pt x="545079" y="254000"/>
                </a:lnTo>
                <a:lnTo>
                  <a:pt x="549567" y="241300"/>
                </a:lnTo>
                <a:close/>
              </a:path>
              <a:path w="1407795" h="2489200">
                <a:moveTo>
                  <a:pt x="1068171" y="228600"/>
                </a:moveTo>
                <a:lnTo>
                  <a:pt x="1028290" y="228600"/>
                </a:lnTo>
                <a:lnTo>
                  <a:pt x="1032961" y="241300"/>
                </a:lnTo>
                <a:lnTo>
                  <a:pt x="1039952" y="254000"/>
                </a:lnTo>
                <a:lnTo>
                  <a:pt x="1050061" y="266700"/>
                </a:lnTo>
                <a:lnTo>
                  <a:pt x="1056614" y="241300"/>
                </a:lnTo>
                <a:lnTo>
                  <a:pt x="1066444" y="241300"/>
                </a:lnTo>
                <a:lnTo>
                  <a:pt x="1068171" y="228600"/>
                </a:lnTo>
                <a:close/>
              </a:path>
              <a:path w="1407795" h="2489200">
                <a:moveTo>
                  <a:pt x="1150365" y="215900"/>
                </a:moveTo>
                <a:lnTo>
                  <a:pt x="1107935" y="215900"/>
                </a:lnTo>
                <a:lnTo>
                  <a:pt x="1107194" y="223089"/>
                </a:lnTo>
                <a:lnTo>
                  <a:pt x="1109129" y="228600"/>
                </a:lnTo>
                <a:lnTo>
                  <a:pt x="1120063" y="228600"/>
                </a:lnTo>
                <a:lnTo>
                  <a:pt x="1123213" y="241300"/>
                </a:lnTo>
                <a:lnTo>
                  <a:pt x="1132827" y="241300"/>
                </a:lnTo>
                <a:lnTo>
                  <a:pt x="1126693" y="254000"/>
                </a:lnTo>
                <a:lnTo>
                  <a:pt x="1078318" y="254000"/>
                </a:lnTo>
                <a:lnTo>
                  <a:pt x="1078864" y="266700"/>
                </a:lnTo>
                <a:lnTo>
                  <a:pt x="1140696" y="266700"/>
                </a:lnTo>
                <a:lnTo>
                  <a:pt x="1148480" y="254000"/>
                </a:lnTo>
                <a:lnTo>
                  <a:pt x="1153663" y="241300"/>
                </a:lnTo>
                <a:lnTo>
                  <a:pt x="1152283" y="228600"/>
                </a:lnTo>
                <a:lnTo>
                  <a:pt x="1150365" y="215900"/>
                </a:lnTo>
                <a:close/>
              </a:path>
              <a:path w="1407795" h="2489200">
                <a:moveTo>
                  <a:pt x="439645" y="241300"/>
                </a:moveTo>
                <a:lnTo>
                  <a:pt x="371157" y="241300"/>
                </a:lnTo>
                <a:lnTo>
                  <a:pt x="383325" y="254000"/>
                </a:lnTo>
                <a:lnTo>
                  <a:pt x="433424" y="254000"/>
                </a:lnTo>
                <a:lnTo>
                  <a:pt x="439645" y="241300"/>
                </a:lnTo>
                <a:close/>
              </a:path>
              <a:path w="1407795" h="2489200">
                <a:moveTo>
                  <a:pt x="492985" y="241300"/>
                </a:moveTo>
                <a:lnTo>
                  <a:pt x="456831" y="241300"/>
                </a:lnTo>
                <a:lnTo>
                  <a:pt x="472871" y="254000"/>
                </a:lnTo>
                <a:lnTo>
                  <a:pt x="486987" y="254000"/>
                </a:lnTo>
                <a:lnTo>
                  <a:pt x="492985" y="241300"/>
                </a:lnTo>
                <a:close/>
              </a:path>
              <a:path w="1407795" h="2489200">
                <a:moveTo>
                  <a:pt x="981887" y="241300"/>
                </a:moveTo>
                <a:lnTo>
                  <a:pt x="955471" y="241300"/>
                </a:lnTo>
                <a:lnTo>
                  <a:pt x="960974" y="254000"/>
                </a:lnTo>
                <a:lnTo>
                  <a:pt x="977226" y="254000"/>
                </a:lnTo>
                <a:lnTo>
                  <a:pt x="981887" y="241300"/>
                </a:lnTo>
                <a:close/>
              </a:path>
              <a:path w="1407795" h="2489200">
                <a:moveTo>
                  <a:pt x="1102525" y="241300"/>
                </a:moveTo>
                <a:lnTo>
                  <a:pt x="1080655" y="241300"/>
                </a:lnTo>
                <a:lnTo>
                  <a:pt x="1078560" y="254000"/>
                </a:lnTo>
                <a:lnTo>
                  <a:pt x="1101331" y="254000"/>
                </a:lnTo>
                <a:lnTo>
                  <a:pt x="1102525" y="241300"/>
                </a:lnTo>
                <a:close/>
              </a:path>
              <a:path w="1407795" h="2489200">
                <a:moveTo>
                  <a:pt x="1212468" y="241300"/>
                </a:moveTo>
                <a:lnTo>
                  <a:pt x="1185735" y="241300"/>
                </a:lnTo>
                <a:lnTo>
                  <a:pt x="1196771" y="254000"/>
                </a:lnTo>
                <a:lnTo>
                  <a:pt x="1205090" y="254000"/>
                </a:lnTo>
                <a:lnTo>
                  <a:pt x="1212468" y="241300"/>
                </a:lnTo>
                <a:close/>
              </a:path>
              <a:path w="1407795" h="2489200">
                <a:moveTo>
                  <a:pt x="331635" y="228600"/>
                </a:moveTo>
                <a:lnTo>
                  <a:pt x="312572" y="228600"/>
                </a:lnTo>
                <a:lnTo>
                  <a:pt x="312927" y="241300"/>
                </a:lnTo>
                <a:lnTo>
                  <a:pt x="331622" y="241300"/>
                </a:lnTo>
                <a:lnTo>
                  <a:pt x="331635" y="228600"/>
                </a:lnTo>
                <a:close/>
              </a:path>
              <a:path w="1407795" h="2489200">
                <a:moveTo>
                  <a:pt x="547014" y="228600"/>
                </a:moveTo>
                <a:lnTo>
                  <a:pt x="341045" y="228600"/>
                </a:lnTo>
                <a:lnTo>
                  <a:pt x="343776" y="241300"/>
                </a:lnTo>
                <a:lnTo>
                  <a:pt x="552424" y="241300"/>
                </a:lnTo>
                <a:lnTo>
                  <a:pt x="547014" y="228600"/>
                </a:lnTo>
                <a:close/>
              </a:path>
              <a:path w="1407795" h="2489200">
                <a:moveTo>
                  <a:pt x="997076" y="228600"/>
                </a:moveTo>
                <a:lnTo>
                  <a:pt x="924852" y="228600"/>
                </a:lnTo>
                <a:lnTo>
                  <a:pt x="930465" y="241300"/>
                </a:lnTo>
                <a:lnTo>
                  <a:pt x="999718" y="241300"/>
                </a:lnTo>
                <a:lnTo>
                  <a:pt x="997076" y="228600"/>
                </a:lnTo>
                <a:close/>
              </a:path>
              <a:path w="1407795" h="2489200">
                <a:moveTo>
                  <a:pt x="1107194" y="223089"/>
                </a:moveTo>
                <a:lnTo>
                  <a:pt x="1106627" y="228600"/>
                </a:lnTo>
                <a:lnTo>
                  <a:pt x="1071117" y="228600"/>
                </a:lnTo>
                <a:lnTo>
                  <a:pt x="1072476" y="241300"/>
                </a:lnTo>
                <a:lnTo>
                  <a:pt x="1109065" y="241300"/>
                </a:lnTo>
                <a:lnTo>
                  <a:pt x="1109129" y="228600"/>
                </a:lnTo>
                <a:lnTo>
                  <a:pt x="1107194" y="223089"/>
                </a:lnTo>
                <a:close/>
              </a:path>
              <a:path w="1407795" h="2489200">
                <a:moveTo>
                  <a:pt x="1238643" y="228600"/>
                </a:moveTo>
                <a:lnTo>
                  <a:pt x="1177003" y="228600"/>
                </a:lnTo>
                <a:lnTo>
                  <a:pt x="1181023" y="241300"/>
                </a:lnTo>
                <a:lnTo>
                  <a:pt x="1240599" y="241300"/>
                </a:lnTo>
                <a:lnTo>
                  <a:pt x="1238643" y="228600"/>
                </a:lnTo>
                <a:close/>
              </a:path>
              <a:path w="1407795" h="2489200">
                <a:moveTo>
                  <a:pt x="325475" y="203200"/>
                </a:moveTo>
                <a:lnTo>
                  <a:pt x="320382" y="203200"/>
                </a:lnTo>
                <a:lnTo>
                  <a:pt x="308952" y="215900"/>
                </a:lnTo>
                <a:lnTo>
                  <a:pt x="306260" y="228600"/>
                </a:lnTo>
                <a:lnTo>
                  <a:pt x="379360" y="228600"/>
                </a:lnTo>
                <a:lnTo>
                  <a:pt x="376659" y="215900"/>
                </a:lnTo>
                <a:lnTo>
                  <a:pt x="329895" y="215900"/>
                </a:lnTo>
                <a:lnTo>
                  <a:pt x="325475" y="203200"/>
                </a:lnTo>
                <a:close/>
              </a:path>
              <a:path w="1407795" h="2489200">
                <a:moveTo>
                  <a:pt x="463499" y="215900"/>
                </a:moveTo>
                <a:lnTo>
                  <a:pt x="454304" y="215900"/>
                </a:lnTo>
                <a:lnTo>
                  <a:pt x="431507" y="228600"/>
                </a:lnTo>
                <a:lnTo>
                  <a:pt x="465823" y="228600"/>
                </a:lnTo>
                <a:lnTo>
                  <a:pt x="463499" y="215900"/>
                </a:lnTo>
                <a:close/>
              </a:path>
              <a:path w="1407795" h="2489200">
                <a:moveTo>
                  <a:pt x="553338" y="215900"/>
                </a:moveTo>
                <a:lnTo>
                  <a:pt x="492925" y="215900"/>
                </a:lnTo>
                <a:lnTo>
                  <a:pt x="487768" y="228600"/>
                </a:lnTo>
                <a:lnTo>
                  <a:pt x="548665" y="228600"/>
                </a:lnTo>
                <a:lnTo>
                  <a:pt x="553338" y="215900"/>
                </a:lnTo>
                <a:close/>
              </a:path>
              <a:path w="1407795" h="2489200">
                <a:moveTo>
                  <a:pt x="596239" y="215900"/>
                </a:moveTo>
                <a:lnTo>
                  <a:pt x="559587" y="215900"/>
                </a:lnTo>
                <a:lnTo>
                  <a:pt x="566432" y="228600"/>
                </a:lnTo>
                <a:lnTo>
                  <a:pt x="593382" y="228600"/>
                </a:lnTo>
                <a:lnTo>
                  <a:pt x="596239" y="215900"/>
                </a:lnTo>
                <a:close/>
              </a:path>
              <a:path w="1407795" h="2489200">
                <a:moveTo>
                  <a:pt x="943825" y="215900"/>
                </a:moveTo>
                <a:lnTo>
                  <a:pt x="903770" y="215900"/>
                </a:lnTo>
                <a:lnTo>
                  <a:pt x="906043" y="228600"/>
                </a:lnTo>
                <a:lnTo>
                  <a:pt x="948626" y="228600"/>
                </a:lnTo>
                <a:lnTo>
                  <a:pt x="943825" y="215900"/>
                </a:lnTo>
                <a:close/>
              </a:path>
              <a:path w="1407795" h="2489200">
                <a:moveTo>
                  <a:pt x="992314" y="215900"/>
                </a:moveTo>
                <a:lnTo>
                  <a:pt x="951141" y="215900"/>
                </a:lnTo>
                <a:lnTo>
                  <a:pt x="954455" y="228600"/>
                </a:lnTo>
                <a:lnTo>
                  <a:pt x="992085" y="228600"/>
                </a:lnTo>
                <a:lnTo>
                  <a:pt x="992314" y="215900"/>
                </a:lnTo>
                <a:close/>
              </a:path>
              <a:path w="1407795" h="2489200">
                <a:moveTo>
                  <a:pt x="1054709" y="215900"/>
                </a:moveTo>
                <a:lnTo>
                  <a:pt x="1027125" y="215900"/>
                </a:lnTo>
                <a:lnTo>
                  <a:pt x="1026243" y="228600"/>
                </a:lnTo>
                <a:lnTo>
                  <a:pt x="1046606" y="228600"/>
                </a:lnTo>
                <a:lnTo>
                  <a:pt x="1054268" y="217969"/>
                </a:lnTo>
                <a:lnTo>
                  <a:pt x="1054709" y="215900"/>
                </a:lnTo>
                <a:close/>
              </a:path>
              <a:path w="1407795" h="2489200">
                <a:moveTo>
                  <a:pt x="1104671" y="215900"/>
                </a:moveTo>
                <a:lnTo>
                  <a:pt x="1055760" y="215900"/>
                </a:lnTo>
                <a:lnTo>
                  <a:pt x="1054268" y="217969"/>
                </a:lnTo>
                <a:lnTo>
                  <a:pt x="1052004" y="228600"/>
                </a:lnTo>
                <a:lnTo>
                  <a:pt x="1106627" y="228600"/>
                </a:lnTo>
                <a:lnTo>
                  <a:pt x="1107194" y="223089"/>
                </a:lnTo>
                <a:lnTo>
                  <a:pt x="1104671" y="215900"/>
                </a:lnTo>
                <a:close/>
              </a:path>
              <a:path w="1407795" h="2489200">
                <a:moveTo>
                  <a:pt x="1228763" y="215900"/>
                </a:moveTo>
                <a:lnTo>
                  <a:pt x="1170281" y="215900"/>
                </a:lnTo>
                <a:lnTo>
                  <a:pt x="1173129" y="228600"/>
                </a:lnTo>
                <a:lnTo>
                  <a:pt x="1232623" y="228600"/>
                </a:lnTo>
                <a:lnTo>
                  <a:pt x="1228763" y="215900"/>
                </a:lnTo>
                <a:close/>
              </a:path>
              <a:path w="1407795" h="2489200">
                <a:moveTo>
                  <a:pt x="1055760" y="215900"/>
                </a:moveTo>
                <a:lnTo>
                  <a:pt x="1054709" y="215900"/>
                </a:lnTo>
                <a:lnTo>
                  <a:pt x="1054268" y="217969"/>
                </a:lnTo>
                <a:lnTo>
                  <a:pt x="1055760" y="215900"/>
                </a:lnTo>
                <a:close/>
              </a:path>
              <a:path w="1407795" h="2489200">
                <a:moveTo>
                  <a:pt x="334149" y="203200"/>
                </a:moveTo>
                <a:lnTo>
                  <a:pt x="331723" y="203200"/>
                </a:lnTo>
                <a:lnTo>
                  <a:pt x="329895" y="215900"/>
                </a:lnTo>
                <a:lnTo>
                  <a:pt x="339534" y="215900"/>
                </a:lnTo>
                <a:lnTo>
                  <a:pt x="334149" y="203200"/>
                </a:lnTo>
                <a:close/>
              </a:path>
              <a:path w="1407795" h="2489200">
                <a:moveTo>
                  <a:pt x="373418" y="190500"/>
                </a:moveTo>
                <a:lnTo>
                  <a:pt x="351345" y="190500"/>
                </a:lnTo>
                <a:lnTo>
                  <a:pt x="349021" y="215900"/>
                </a:lnTo>
                <a:lnTo>
                  <a:pt x="374849" y="215900"/>
                </a:lnTo>
                <a:lnTo>
                  <a:pt x="373913" y="203200"/>
                </a:lnTo>
                <a:lnTo>
                  <a:pt x="373418" y="190500"/>
                </a:lnTo>
                <a:close/>
              </a:path>
              <a:path w="1407795" h="2489200">
                <a:moveTo>
                  <a:pt x="527405" y="203200"/>
                </a:moveTo>
                <a:lnTo>
                  <a:pt x="516064" y="203200"/>
                </a:lnTo>
                <a:lnTo>
                  <a:pt x="516191" y="215900"/>
                </a:lnTo>
                <a:lnTo>
                  <a:pt x="527202" y="215900"/>
                </a:lnTo>
                <a:lnTo>
                  <a:pt x="527405" y="203200"/>
                </a:lnTo>
                <a:close/>
              </a:path>
              <a:path w="1407795" h="2489200">
                <a:moveTo>
                  <a:pt x="531952" y="203200"/>
                </a:moveTo>
                <a:lnTo>
                  <a:pt x="530809" y="215900"/>
                </a:lnTo>
                <a:lnTo>
                  <a:pt x="531698" y="215900"/>
                </a:lnTo>
                <a:lnTo>
                  <a:pt x="531952" y="203200"/>
                </a:lnTo>
                <a:close/>
              </a:path>
              <a:path w="1407795" h="2489200">
                <a:moveTo>
                  <a:pt x="593521" y="203200"/>
                </a:moveTo>
                <a:lnTo>
                  <a:pt x="535368" y="203200"/>
                </a:lnTo>
                <a:lnTo>
                  <a:pt x="534339" y="215900"/>
                </a:lnTo>
                <a:lnTo>
                  <a:pt x="599274" y="215900"/>
                </a:lnTo>
                <a:lnTo>
                  <a:pt x="593521" y="203200"/>
                </a:lnTo>
                <a:close/>
              </a:path>
              <a:path w="1407795" h="2489200">
                <a:moveTo>
                  <a:pt x="822490" y="203200"/>
                </a:moveTo>
                <a:lnTo>
                  <a:pt x="800442" y="203200"/>
                </a:lnTo>
                <a:lnTo>
                  <a:pt x="799604" y="215900"/>
                </a:lnTo>
                <a:lnTo>
                  <a:pt x="820305" y="215900"/>
                </a:lnTo>
                <a:lnTo>
                  <a:pt x="822490" y="203200"/>
                </a:lnTo>
                <a:close/>
              </a:path>
              <a:path w="1407795" h="2489200">
                <a:moveTo>
                  <a:pt x="892886" y="203200"/>
                </a:moveTo>
                <a:lnTo>
                  <a:pt x="830783" y="203200"/>
                </a:lnTo>
                <a:lnTo>
                  <a:pt x="840720" y="215900"/>
                </a:lnTo>
                <a:lnTo>
                  <a:pt x="871540" y="215900"/>
                </a:lnTo>
                <a:lnTo>
                  <a:pt x="892886" y="203200"/>
                </a:lnTo>
                <a:close/>
              </a:path>
              <a:path w="1407795" h="2489200">
                <a:moveTo>
                  <a:pt x="939711" y="203200"/>
                </a:moveTo>
                <a:lnTo>
                  <a:pt x="899236" y="203200"/>
                </a:lnTo>
                <a:lnTo>
                  <a:pt x="902741" y="215900"/>
                </a:lnTo>
                <a:lnTo>
                  <a:pt x="935012" y="215900"/>
                </a:lnTo>
                <a:lnTo>
                  <a:pt x="939711" y="203200"/>
                </a:lnTo>
                <a:close/>
              </a:path>
              <a:path w="1407795" h="2489200">
                <a:moveTo>
                  <a:pt x="1065531" y="203200"/>
                </a:moveTo>
                <a:lnTo>
                  <a:pt x="976600" y="203200"/>
                </a:lnTo>
                <a:lnTo>
                  <a:pt x="974140" y="215900"/>
                </a:lnTo>
                <a:lnTo>
                  <a:pt x="1060338" y="215900"/>
                </a:lnTo>
                <a:lnTo>
                  <a:pt x="1065531" y="203200"/>
                </a:lnTo>
                <a:close/>
              </a:path>
              <a:path w="1407795" h="2489200">
                <a:moveTo>
                  <a:pt x="1151242" y="203200"/>
                </a:moveTo>
                <a:lnTo>
                  <a:pt x="1067219" y="203200"/>
                </a:lnTo>
                <a:lnTo>
                  <a:pt x="1062494" y="215900"/>
                </a:lnTo>
                <a:lnTo>
                  <a:pt x="1144854" y="215900"/>
                </a:lnTo>
                <a:lnTo>
                  <a:pt x="1151242" y="203200"/>
                </a:lnTo>
                <a:close/>
              </a:path>
              <a:path w="1407795" h="2489200">
                <a:moveTo>
                  <a:pt x="1194295" y="190500"/>
                </a:moveTo>
                <a:lnTo>
                  <a:pt x="1182598" y="203200"/>
                </a:lnTo>
                <a:lnTo>
                  <a:pt x="1167053" y="203200"/>
                </a:lnTo>
                <a:lnTo>
                  <a:pt x="1168044" y="215900"/>
                </a:lnTo>
                <a:lnTo>
                  <a:pt x="1198067" y="215900"/>
                </a:lnTo>
                <a:lnTo>
                  <a:pt x="1190599" y="203200"/>
                </a:lnTo>
                <a:lnTo>
                  <a:pt x="1194295" y="190500"/>
                </a:lnTo>
                <a:close/>
              </a:path>
              <a:path w="1407795" h="2489200">
                <a:moveTo>
                  <a:pt x="1218755" y="203200"/>
                </a:moveTo>
                <a:lnTo>
                  <a:pt x="1203477" y="203200"/>
                </a:lnTo>
                <a:lnTo>
                  <a:pt x="1202956" y="215900"/>
                </a:lnTo>
                <a:lnTo>
                  <a:pt x="1216545" y="215900"/>
                </a:lnTo>
                <a:lnTo>
                  <a:pt x="1218755" y="203200"/>
                </a:lnTo>
                <a:close/>
              </a:path>
              <a:path w="1407795" h="2489200">
                <a:moveTo>
                  <a:pt x="1221003" y="190500"/>
                </a:moveTo>
                <a:lnTo>
                  <a:pt x="1207846" y="203200"/>
                </a:lnTo>
                <a:lnTo>
                  <a:pt x="1221828" y="203200"/>
                </a:lnTo>
                <a:lnTo>
                  <a:pt x="1221498" y="215900"/>
                </a:lnTo>
                <a:lnTo>
                  <a:pt x="1228153" y="215900"/>
                </a:lnTo>
                <a:lnTo>
                  <a:pt x="1223949" y="203200"/>
                </a:lnTo>
                <a:lnTo>
                  <a:pt x="1221003" y="190500"/>
                </a:lnTo>
                <a:close/>
              </a:path>
              <a:path w="1407795" h="2489200">
                <a:moveTo>
                  <a:pt x="532460" y="190500"/>
                </a:moveTo>
                <a:lnTo>
                  <a:pt x="521449" y="190500"/>
                </a:lnTo>
                <a:lnTo>
                  <a:pt x="516839" y="203200"/>
                </a:lnTo>
                <a:lnTo>
                  <a:pt x="534161" y="203200"/>
                </a:lnTo>
                <a:lnTo>
                  <a:pt x="532460" y="190500"/>
                </a:lnTo>
                <a:close/>
              </a:path>
              <a:path w="1407795" h="2489200">
                <a:moveTo>
                  <a:pt x="581545" y="165100"/>
                </a:moveTo>
                <a:lnTo>
                  <a:pt x="558926" y="165100"/>
                </a:lnTo>
                <a:lnTo>
                  <a:pt x="562863" y="177800"/>
                </a:lnTo>
                <a:lnTo>
                  <a:pt x="562635" y="177800"/>
                </a:lnTo>
                <a:lnTo>
                  <a:pt x="559739" y="190500"/>
                </a:lnTo>
                <a:lnTo>
                  <a:pt x="560387" y="203200"/>
                </a:lnTo>
                <a:lnTo>
                  <a:pt x="577646" y="203200"/>
                </a:lnTo>
                <a:lnTo>
                  <a:pt x="581875" y="177800"/>
                </a:lnTo>
                <a:lnTo>
                  <a:pt x="581545" y="165100"/>
                </a:lnTo>
                <a:close/>
              </a:path>
              <a:path w="1407795" h="2489200">
                <a:moveTo>
                  <a:pt x="926604" y="190500"/>
                </a:moveTo>
                <a:lnTo>
                  <a:pt x="797991" y="190500"/>
                </a:lnTo>
                <a:lnTo>
                  <a:pt x="800455" y="203200"/>
                </a:lnTo>
                <a:lnTo>
                  <a:pt x="928268" y="203200"/>
                </a:lnTo>
                <a:lnTo>
                  <a:pt x="926604" y="190500"/>
                </a:lnTo>
                <a:close/>
              </a:path>
              <a:path w="1407795" h="2489200">
                <a:moveTo>
                  <a:pt x="940104" y="190500"/>
                </a:moveTo>
                <a:lnTo>
                  <a:pt x="929652" y="190500"/>
                </a:lnTo>
                <a:lnTo>
                  <a:pt x="929995" y="203200"/>
                </a:lnTo>
                <a:lnTo>
                  <a:pt x="941539" y="203200"/>
                </a:lnTo>
                <a:lnTo>
                  <a:pt x="940104" y="190500"/>
                </a:lnTo>
                <a:close/>
              </a:path>
              <a:path w="1407795" h="2489200">
                <a:moveTo>
                  <a:pt x="957135" y="190500"/>
                </a:moveTo>
                <a:lnTo>
                  <a:pt x="942365" y="190500"/>
                </a:lnTo>
                <a:lnTo>
                  <a:pt x="950239" y="203200"/>
                </a:lnTo>
                <a:lnTo>
                  <a:pt x="957135" y="190500"/>
                </a:lnTo>
                <a:close/>
              </a:path>
              <a:path w="1407795" h="2489200">
                <a:moveTo>
                  <a:pt x="1084656" y="177800"/>
                </a:moveTo>
                <a:lnTo>
                  <a:pt x="1020178" y="177800"/>
                </a:lnTo>
                <a:lnTo>
                  <a:pt x="1014983" y="190500"/>
                </a:lnTo>
                <a:lnTo>
                  <a:pt x="1013409" y="190500"/>
                </a:lnTo>
                <a:lnTo>
                  <a:pt x="996797" y="203200"/>
                </a:lnTo>
                <a:lnTo>
                  <a:pt x="1086103" y="203200"/>
                </a:lnTo>
                <a:lnTo>
                  <a:pt x="1085468" y="190500"/>
                </a:lnTo>
                <a:lnTo>
                  <a:pt x="1084656" y="177800"/>
                </a:lnTo>
                <a:close/>
              </a:path>
              <a:path w="1407795" h="2489200">
                <a:moveTo>
                  <a:pt x="1181430" y="190500"/>
                </a:moveTo>
                <a:lnTo>
                  <a:pt x="1102220" y="190500"/>
                </a:lnTo>
                <a:lnTo>
                  <a:pt x="1089698" y="203200"/>
                </a:lnTo>
                <a:lnTo>
                  <a:pt x="1182598" y="203200"/>
                </a:lnTo>
                <a:lnTo>
                  <a:pt x="1181430" y="190500"/>
                </a:lnTo>
                <a:close/>
              </a:path>
              <a:path w="1407795" h="2489200">
                <a:moveTo>
                  <a:pt x="717537" y="177800"/>
                </a:moveTo>
                <a:lnTo>
                  <a:pt x="698906" y="177800"/>
                </a:lnTo>
                <a:lnTo>
                  <a:pt x="709688" y="190500"/>
                </a:lnTo>
                <a:lnTo>
                  <a:pt x="717537" y="177800"/>
                </a:lnTo>
                <a:close/>
              </a:path>
              <a:path w="1407795" h="2489200">
                <a:moveTo>
                  <a:pt x="828052" y="177800"/>
                </a:moveTo>
                <a:lnTo>
                  <a:pt x="755975" y="177800"/>
                </a:lnTo>
                <a:lnTo>
                  <a:pt x="762804" y="190500"/>
                </a:lnTo>
                <a:lnTo>
                  <a:pt x="841349" y="190500"/>
                </a:lnTo>
                <a:lnTo>
                  <a:pt x="828052" y="177800"/>
                </a:lnTo>
                <a:close/>
              </a:path>
              <a:path w="1407795" h="2489200">
                <a:moveTo>
                  <a:pt x="908189" y="177800"/>
                </a:moveTo>
                <a:lnTo>
                  <a:pt x="885710" y="177800"/>
                </a:lnTo>
                <a:lnTo>
                  <a:pt x="870276" y="190500"/>
                </a:lnTo>
                <a:lnTo>
                  <a:pt x="909446" y="190500"/>
                </a:lnTo>
                <a:lnTo>
                  <a:pt x="908189" y="177800"/>
                </a:lnTo>
                <a:close/>
              </a:path>
              <a:path w="1407795" h="2489200">
                <a:moveTo>
                  <a:pt x="944549" y="165100"/>
                </a:moveTo>
                <a:lnTo>
                  <a:pt x="934973" y="177800"/>
                </a:lnTo>
                <a:lnTo>
                  <a:pt x="933005" y="177800"/>
                </a:lnTo>
                <a:lnTo>
                  <a:pt x="932611" y="190500"/>
                </a:lnTo>
                <a:lnTo>
                  <a:pt x="960132" y="190500"/>
                </a:lnTo>
                <a:lnTo>
                  <a:pt x="971600" y="177800"/>
                </a:lnTo>
                <a:lnTo>
                  <a:pt x="944549" y="165100"/>
                </a:lnTo>
                <a:close/>
              </a:path>
              <a:path w="1407795" h="2489200">
                <a:moveTo>
                  <a:pt x="1140536" y="177800"/>
                </a:moveTo>
                <a:lnTo>
                  <a:pt x="1130833" y="177800"/>
                </a:lnTo>
                <a:lnTo>
                  <a:pt x="1126616" y="190500"/>
                </a:lnTo>
                <a:lnTo>
                  <a:pt x="1143114" y="190500"/>
                </a:lnTo>
                <a:lnTo>
                  <a:pt x="1140536" y="177800"/>
                </a:lnTo>
                <a:close/>
              </a:path>
              <a:path w="1407795" h="2489200">
                <a:moveTo>
                  <a:pt x="1189634" y="177800"/>
                </a:moveTo>
                <a:lnTo>
                  <a:pt x="1149489" y="177800"/>
                </a:lnTo>
                <a:lnTo>
                  <a:pt x="1147165" y="190500"/>
                </a:lnTo>
                <a:lnTo>
                  <a:pt x="1187564" y="190500"/>
                </a:lnTo>
                <a:lnTo>
                  <a:pt x="1189634" y="177800"/>
                </a:lnTo>
                <a:close/>
              </a:path>
              <a:path w="1407795" h="2489200">
                <a:moveTo>
                  <a:pt x="737374" y="165100"/>
                </a:moveTo>
                <a:lnTo>
                  <a:pt x="698741" y="165100"/>
                </a:lnTo>
                <a:lnTo>
                  <a:pt x="698588" y="177800"/>
                </a:lnTo>
                <a:lnTo>
                  <a:pt x="735609" y="177800"/>
                </a:lnTo>
                <a:lnTo>
                  <a:pt x="737374" y="165100"/>
                </a:lnTo>
                <a:close/>
              </a:path>
              <a:path w="1407795" h="2489200">
                <a:moveTo>
                  <a:pt x="809574" y="165100"/>
                </a:moveTo>
                <a:lnTo>
                  <a:pt x="746353" y="165100"/>
                </a:lnTo>
                <a:lnTo>
                  <a:pt x="747636" y="177800"/>
                </a:lnTo>
                <a:lnTo>
                  <a:pt x="811974" y="177800"/>
                </a:lnTo>
                <a:lnTo>
                  <a:pt x="809574" y="165100"/>
                </a:lnTo>
                <a:close/>
              </a:path>
              <a:path w="1407795" h="2489200">
                <a:moveTo>
                  <a:pt x="1088021" y="165100"/>
                </a:moveTo>
                <a:lnTo>
                  <a:pt x="1056233" y="165100"/>
                </a:lnTo>
                <a:lnTo>
                  <a:pt x="1050035" y="177800"/>
                </a:lnTo>
                <a:lnTo>
                  <a:pt x="1084338" y="177800"/>
                </a:lnTo>
                <a:lnTo>
                  <a:pt x="1088021" y="165100"/>
                </a:lnTo>
                <a:close/>
              </a:path>
              <a:path w="1407795" h="2489200">
                <a:moveTo>
                  <a:pt x="1159205" y="165100"/>
                </a:moveTo>
                <a:lnTo>
                  <a:pt x="1153221" y="165100"/>
                </a:lnTo>
                <a:lnTo>
                  <a:pt x="1151822" y="177800"/>
                </a:lnTo>
                <a:lnTo>
                  <a:pt x="1160411" y="177800"/>
                </a:lnTo>
                <a:lnTo>
                  <a:pt x="1159205" y="165100"/>
                </a:lnTo>
                <a:close/>
              </a:path>
              <a:path w="1407795" h="2489200">
                <a:moveTo>
                  <a:pt x="1181963" y="165100"/>
                </a:moveTo>
                <a:lnTo>
                  <a:pt x="1165859" y="165100"/>
                </a:lnTo>
                <a:lnTo>
                  <a:pt x="1166660" y="177800"/>
                </a:lnTo>
                <a:lnTo>
                  <a:pt x="1184833" y="177800"/>
                </a:lnTo>
                <a:lnTo>
                  <a:pt x="1181963" y="165100"/>
                </a:lnTo>
                <a:close/>
              </a:path>
              <a:path w="1407795" h="2489200">
                <a:moveTo>
                  <a:pt x="578510" y="152400"/>
                </a:moveTo>
                <a:lnTo>
                  <a:pt x="553072" y="152400"/>
                </a:lnTo>
                <a:lnTo>
                  <a:pt x="555472" y="165100"/>
                </a:lnTo>
                <a:lnTo>
                  <a:pt x="576021" y="165100"/>
                </a:lnTo>
                <a:lnTo>
                  <a:pt x="578510" y="152400"/>
                </a:lnTo>
                <a:close/>
              </a:path>
              <a:path w="1407795" h="2489200">
                <a:moveTo>
                  <a:pt x="781011" y="152400"/>
                </a:moveTo>
                <a:lnTo>
                  <a:pt x="645858" y="152400"/>
                </a:lnTo>
                <a:lnTo>
                  <a:pt x="656310" y="165100"/>
                </a:lnTo>
                <a:lnTo>
                  <a:pt x="778649" y="165100"/>
                </a:lnTo>
                <a:lnTo>
                  <a:pt x="781011" y="152400"/>
                </a:lnTo>
                <a:close/>
              </a:path>
              <a:path w="1407795" h="2489200">
                <a:moveTo>
                  <a:pt x="1094841" y="152400"/>
                </a:moveTo>
                <a:lnTo>
                  <a:pt x="1058811" y="152400"/>
                </a:lnTo>
                <a:lnTo>
                  <a:pt x="1059776" y="165100"/>
                </a:lnTo>
                <a:lnTo>
                  <a:pt x="1087589" y="165100"/>
                </a:lnTo>
                <a:lnTo>
                  <a:pt x="1094841" y="152400"/>
                </a:lnTo>
                <a:close/>
              </a:path>
              <a:path w="1407795" h="2489200">
                <a:moveTo>
                  <a:pt x="1177315" y="152400"/>
                </a:moveTo>
                <a:lnTo>
                  <a:pt x="1163104" y="152400"/>
                </a:lnTo>
                <a:lnTo>
                  <a:pt x="1156676" y="165100"/>
                </a:lnTo>
                <a:lnTo>
                  <a:pt x="1177785" y="165100"/>
                </a:lnTo>
                <a:lnTo>
                  <a:pt x="1177315" y="152400"/>
                </a:lnTo>
                <a:close/>
              </a:path>
              <a:path w="1407795" h="2489200">
                <a:moveTo>
                  <a:pt x="1196314" y="152400"/>
                </a:moveTo>
                <a:lnTo>
                  <a:pt x="1178496" y="152400"/>
                </a:lnTo>
                <a:lnTo>
                  <a:pt x="1179194" y="165100"/>
                </a:lnTo>
                <a:lnTo>
                  <a:pt x="1190917" y="165100"/>
                </a:lnTo>
                <a:lnTo>
                  <a:pt x="1196314" y="152400"/>
                </a:lnTo>
                <a:close/>
              </a:path>
              <a:path w="1407795" h="2489200">
                <a:moveTo>
                  <a:pt x="587235" y="127000"/>
                </a:moveTo>
                <a:lnTo>
                  <a:pt x="543991" y="127000"/>
                </a:lnTo>
                <a:lnTo>
                  <a:pt x="538289" y="139700"/>
                </a:lnTo>
                <a:lnTo>
                  <a:pt x="549097" y="152400"/>
                </a:lnTo>
                <a:lnTo>
                  <a:pt x="584098" y="152400"/>
                </a:lnTo>
                <a:lnTo>
                  <a:pt x="587743" y="139700"/>
                </a:lnTo>
                <a:lnTo>
                  <a:pt x="587959" y="139700"/>
                </a:lnTo>
                <a:lnTo>
                  <a:pt x="587235" y="127000"/>
                </a:lnTo>
                <a:close/>
              </a:path>
              <a:path w="1407795" h="2489200">
                <a:moveTo>
                  <a:pt x="651159" y="127000"/>
                </a:moveTo>
                <a:lnTo>
                  <a:pt x="630821" y="127000"/>
                </a:lnTo>
                <a:lnTo>
                  <a:pt x="634423" y="139700"/>
                </a:lnTo>
                <a:lnTo>
                  <a:pt x="639228" y="152400"/>
                </a:lnTo>
                <a:lnTo>
                  <a:pt x="699642" y="152400"/>
                </a:lnTo>
                <a:lnTo>
                  <a:pt x="697814" y="139700"/>
                </a:lnTo>
                <a:lnTo>
                  <a:pt x="654913" y="139700"/>
                </a:lnTo>
                <a:lnTo>
                  <a:pt x="651159" y="127000"/>
                </a:lnTo>
                <a:close/>
              </a:path>
              <a:path w="1407795" h="2489200">
                <a:moveTo>
                  <a:pt x="707008" y="139700"/>
                </a:moveTo>
                <a:lnTo>
                  <a:pt x="700722" y="152400"/>
                </a:lnTo>
                <a:lnTo>
                  <a:pt x="715225" y="152400"/>
                </a:lnTo>
                <a:lnTo>
                  <a:pt x="707008" y="139700"/>
                </a:lnTo>
                <a:close/>
              </a:path>
              <a:path w="1407795" h="2489200">
                <a:moveTo>
                  <a:pt x="767105" y="139700"/>
                </a:moveTo>
                <a:lnTo>
                  <a:pt x="743978" y="139700"/>
                </a:lnTo>
                <a:lnTo>
                  <a:pt x="739673" y="152400"/>
                </a:lnTo>
                <a:lnTo>
                  <a:pt x="775906" y="152400"/>
                </a:lnTo>
                <a:lnTo>
                  <a:pt x="767105" y="139700"/>
                </a:lnTo>
                <a:close/>
              </a:path>
              <a:path w="1407795" h="2489200">
                <a:moveTo>
                  <a:pt x="1102601" y="127000"/>
                </a:moveTo>
                <a:lnTo>
                  <a:pt x="1083968" y="127000"/>
                </a:lnTo>
                <a:lnTo>
                  <a:pt x="1078687" y="139700"/>
                </a:lnTo>
                <a:lnTo>
                  <a:pt x="1072743" y="139700"/>
                </a:lnTo>
                <a:lnTo>
                  <a:pt x="1072807" y="152400"/>
                </a:lnTo>
                <a:lnTo>
                  <a:pt x="1103655" y="152400"/>
                </a:lnTo>
                <a:lnTo>
                  <a:pt x="1113243" y="139700"/>
                </a:lnTo>
                <a:lnTo>
                  <a:pt x="1102601" y="127000"/>
                </a:lnTo>
                <a:close/>
              </a:path>
              <a:path w="1407795" h="2489200">
                <a:moveTo>
                  <a:pt x="1190193" y="139700"/>
                </a:moveTo>
                <a:lnTo>
                  <a:pt x="1185316" y="139700"/>
                </a:lnTo>
                <a:lnTo>
                  <a:pt x="1174991" y="152400"/>
                </a:lnTo>
                <a:lnTo>
                  <a:pt x="1194549" y="152400"/>
                </a:lnTo>
                <a:lnTo>
                  <a:pt x="1190193" y="139700"/>
                </a:lnTo>
                <a:close/>
              </a:path>
              <a:path w="1407795" h="2489200">
                <a:moveTo>
                  <a:pt x="710463" y="127000"/>
                </a:moveTo>
                <a:lnTo>
                  <a:pt x="671944" y="127000"/>
                </a:lnTo>
                <a:lnTo>
                  <a:pt x="672426" y="139700"/>
                </a:lnTo>
                <a:lnTo>
                  <a:pt x="709028" y="139700"/>
                </a:lnTo>
                <a:lnTo>
                  <a:pt x="710463" y="127000"/>
                </a:lnTo>
                <a:close/>
              </a:path>
              <a:path w="1407795" h="2489200">
                <a:moveTo>
                  <a:pt x="511327" y="114300"/>
                </a:moveTo>
                <a:lnTo>
                  <a:pt x="470903" y="114300"/>
                </a:lnTo>
                <a:lnTo>
                  <a:pt x="478548" y="127000"/>
                </a:lnTo>
                <a:lnTo>
                  <a:pt x="507745" y="127000"/>
                </a:lnTo>
                <a:lnTo>
                  <a:pt x="511327" y="114300"/>
                </a:lnTo>
                <a:close/>
              </a:path>
              <a:path w="1407795" h="2489200">
                <a:moveTo>
                  <a:pt x="566559" y="114300"/>
                </a:moveTo>
                <a:lnTo>
                  <a:pt x="539419" y="114300"/>
                </a:lnTo>
                <a:lnTo>
                  <a:pt x="546760" y="127000"/>
                </a:lnTo>
                <a:lnTo>
                  <a:pt x="567385" y="127000"/>
                </a:lnTo>
                <a:lnTo>
                  <a:pt x="566559" y="114300"/>
                </a:lnTo>
                <a:close/>
              </a:path>
              <a:path w="1407795" h="2489200">
                <a:moveTo>
                  <a:pt x="597432" y="114300"/>
                </a:moveTo>
                <a:lnTo>
                  <a:pt x="566559" y="114300"/>
                </a:lnTo>
                <a:lnTo>
                  <a:pt x="569899" y="127000"/>
                </a:lnTo>
                <a:lnTo>
                  <a:pt x="592034" y="127000"/>
                </a:lnTo>
                <a:lnTo>
                  <a:pt x="597432" y="114300"/>
                </a:lnTo>
                <a:close/>
              </a:path>
              <a:path w="1407795" h="2489200">
                <a:moveTo>
                  <a:pt x="647471" y="114300"/>
                </a:moveTo>
                <a:lnTo>
                  <a:pt x="625640" y="114300"/>
                </a:lnTo>
                <a:lnTo>
                  <a:pt x="628903" y="127000"/>
                </a:lnTo>
                <a:lnTo>
                  <a:pt x="648307" y="127000"/>
                </a:lnTo>
                <a:lnTo>
                  <a:pt x="647471" y="114300"/>
                </a:lnTo>
                <a:close/>
              </a:path>
              <a:path w="1407795" h="2489200">
                <a:moveTo>
                  <a:pt x="701281" y="88900"/>
                </a:moveTo>
                <a:lnTo>
                  <a:pt x="693280" y="101600"/>
                </a:lnTo>
                <a:lnTo>
                  <a:pt x="678560" y="101600"/>
                </a:lnTo>
                <a:lnTo>
                  <a:pt x="678827" y="114300"/>
                </a:lnTo>
                <a:lnTo>
                  <a:pt x="677964" y="127000"/>
                </a:lnTo>
                <a:lnTo>
                  <a:pt x="710272" y="127000"/>
                </a:lnTo>
                <a:lnTo>
                  <a:pt x="715467" y="114300"/>
                </a:lnTo>
                <a:lnTo>
                  <a:pt x="701281" y="88900"/>
                </a:lnTo>
                <a:close/>
              </a:path>
              <a:path w="1407795" h="2489200">
                <a:moveTo>
                  <a:pt x="490092" y="101600"/>
                </a:moveTo>
                <a:lnTo>
                  <a:pt x="458406" y="101600"/>
                </a:lnTo>
                <a:lnTo>
                  <a:pt x="459816" y="114300"/>
                </a:lnTo>
                <a:lnTo>
                  <a:pt x="489737" y="114300"/>
                </a:lnTo>
                <a:lnTo>
                  <a:pt x="490092" y="101600"/>
                </a:lnTo>
                <a:close/>
              </a:path>
              <a:path w="1407795" h="2489200">
                <a:moveTo>
                  <a:pt x="553059" y="101600"/>
                </a:moveTo>
                <a:lnTo>
                  <a:pt x="491667" y="101600"/>
                </a:lnTo>
                <a:lnTo>
                  <a:pt x="489737" y="114300"/>
                </a:lnTo>
                <a:lnTo>
                  <a:pt x="560400" y="114300"/>
                </a:lnTo>
                <a:lnTo>
                  <a:pt x="555594" y="105400"/>
                </a:lnTo>
                <a:lnTo>
                  <a:pt x="553059" y="101600"/>
                </a:lnTo>
                <a:close/>
              </a:path>
              <a:path w="1407795" h="2489200">
                <a:moveTo>
                  <a:pt x="555594" y="105400"/>
                </a:moveTo>
                <a:lnTo>
                  <a:pt x="560400" y="114300"/>
                </a:lnTo>
                <a:lnTo>
                  <a:pt x="561530" y="114300"/>
                </a:lnTo>
                <a:lnTo>
                  <a:pt x="555594" y="105400"/>
                </a:lnTo>
                <a:close/>
              </a:path>
              <a:path w="1407795" h="2489200">
                <a:moveTo>
                  <a:pt x="579691" y="101600"/>
                </a:moveTo>
                <a:lnTo>
                  <a:pt x="553542" y="101600"/>
                </a:lnTo>
                <a:lnTo>
                  <a:pt x="555594" y="105400"/>
                </a:lnTo>
                <a:lnTo>
                  <a:pt x="561530" y="114300"/>
                </a:lnTo>
                <a:lnTo>
                  <a:pt x="580745" y="114300"/>
                </a:lnTo>
                <a:lnTo>
                  <a:pt x="579691" y="101600"/>
                </a:lnTo>
                <a:close/>
              </a:path>
              <a:path w="1407795" h="2489200">
                <a:moveTo>
                  <a:pt x="632701" y="88900"/>
                </a:moveTo>
                <a:lnTo>
                  <a:pt x="593928" y="88900"/>
                </a:lnTo>
                <a:lnTo>
                  <a:pt x="591019" y="101600"/>
                </a:lnTo>
                <a:lnTo>
                  <a:pt x="584568" y="101600"/>
                </a:lnTo>
                <a:lnTo>
                  <a:pt x="581621" y="114300"/>
                </a:lnTo>
                <a:lnTo>
                  <a:pt x="640664" y="114300"/>
                </a:lnTo>
                <a:lnTo>
                  <a:pt x="632701" y="88900"/>
                </a:lnTo>
                <a:close/>
              </a:path>
              <a:path w="1407795" h="2489200">
                <a:moveTo>
                  <a:pt x="450468" y="88900"/>
                </a:moveTo>
                <a:lnTo>
                  <a:pt x="425653" y="88900"/>
                </a:lnTo>
                <a:lnTo>
                  <a:pt x="437946" y="101600"/>
                </a:lnTo>
                <a:lnTo>
                  <a:pt x="450468" y="88900"/>
                </a:lnTo>
                <a:close/>
              </a:path>
              <a:path w="1407795" h="2489200">
                <a:moveTo>
                  <a:pt x="518299" y="88900"/>
                </a:moveTo>
                <a:lnTo>
                  <a:pt x="451840" y="88900"/>
                </a:lnTo>
                <a:lnTo>
                  <a:pt x="452691" y="101600"/>
                </a:lnTo>
                <a:lnTo>
                  <a:pt x="516674" y="101600"/>
                </a:lnTo>
                <a:lnTo>
                  <a:pt x="518299" y="88900"/>
                </a:lnTo>
                <a:close/>
              </a:path>
              <a:path w="1407795" h="2489200">
                <a:moveTo>
                  <a:pt x="573912" y="88900"/>
                </a:moveTo>
                <a:lnTo>
                  <a:pt x="542607" y="88900"/>
                </a:lnTo>
                <a:lnTo>
                  <a:pt x="542785" y="101600"/>
                </a:lnTo>
                <a:lnTo>
                  <a:pt x="574789" y="101600"/>
                </a:lnTo>
                <a:lnTo>
                  <a:pt x="573912" y="88900"/>
                </a:lnTo>
                <a:close/>
              </a:path>
              <a:path w="1407795" h="2489200">
                <a:moveTo>
                  <a:pt x="473836" y="76200"/>
                </a:moveTo>
                <a:lnTo>
                  <a:pt x="427951" y="76200"/>
                </a:lnTo>
                <a:lnTo>
                  <a:pt x="427418" y="88900"/>
                </a:lnTo>
                <a:lnTo>
                  <a:pt x="470992" y="88900"/>
                </a:lnTo>
                <a:lnTo>
                  <a:pt x="473836" y="76200"/>
                </a:lnTo>
                <a:close/>
              </a:path>
              <a:path w="1407795" h="2489200">
                <a:moveTo>
                  <a:pt x="578027" y="76200"/>
                </a:moveTo>
                <a:lnTo>
                  <a:pt x="480059" y="76200"/>
                </a:lnTo>
                <a:lnTo>
                  <a:pt x="478967" y="88900"/>
                </a:lnTo>
                <a:lnTo>
                  <a:pt x="573963" y="88900"/>
                </a:lnTo>
                <a:lnTo>
                  <a:pt x="578027" y="76200"/>
                </a:lnTo>
                <a:close/>
              </a:path>
              <a:path w="1407795" h="2489200">
                <a:moveTo>
                  <a:pt x="620585" y="76200"/>
                </a:moveTo>
                <a:lnTo>
                  <a:pt x="601281" y="76200"/>
                </a:lnTo>
                <a:lnTo>
                  <a:pt x="597179" y="88900"/>
                </a:lnTo>
                <a:lnTo>
                  <a:pt x="626998" y="88900"/>
                </a:lnTo>
                <a:lnTo>
                  <a:pt x="620585" y="76200"/>
                </a:lnTo>
                <a:close/>
              </a:path>
              <a:path w="1407795" h="2489200">
                <a:moveTo>
                  <a:pt x="577214" y="63500"/>
                </a:moveTo>
                <a:lnTo>
                  <a:pt x="410667" y="63500"/>
                </a:lnTo>
                <a:lnTo>
                  <a:pt x="428739" y="76200"/>
                </a:lnTo>
                <a:lnTo>
                  <a:pt x="585063" y="76200"/>
                </a:lnTo>
                <a:lnTo>
                  <a:pt x="577214" y="63500"/>
                </a:lnTo>
                <a:close/>
              </a:path>
              <a:path w="1407795" h="2489200">
                <a:moveTo>
                  <a:pt x="484098" y="50800"/>
                </a:moveTo>
                <a:lnTo>
                  <a:pt x="452640" y="50800"/>
                </a:lnTo>
                <a:lnTo>
                  <a:pt x="446430" y="63500"/>
                </a:lnTo>
                <a:lnTo>
                  <a:pt x="484619" y="63500"/>
                </a:lnTo>
                <a:lnTo>
                  <a:pt x="484098" y="50800"/>
                </a:lnTo>
                <a:close/>
              </a:path>
              <a:path w="1407795" h="2489200">
                <a:moveTo>
                  <a:pt x="534758" y="50800"/>
                </a:moveTo>
                <a:lnTo>
                  <a:pt x="485927" y="50800"/>
                </a:lnTo>
                <a:lnTo>
                  <a:pt x="485774" y="63500"/>
                </a:lnTo>
                <a:lnTo>
                  <a:pt x="536016" y="63500"/>
                </a:lnTo>
                <a:lnTo>
                  <a:pt x="534758" y="50800"/>
                </a:lnTo>
                <a:close/>
              </a:path>
              <a:path w="1407795" h="2489200">
                <a:moveTo>
                  <a:pt x="576237" y="50800"/>
                </a:moveTo>
                <a:lnTo>
                  <a:pt x="541832" y="50800"/>
                </a:lnTo>
                <a:lnTo>
                  <a:pt x="536016" y="63500"/>
                </a:lnTo>
                <a:lnTo>
                  <a:pt x="575932" y="63500"/>
                </a:lnTo>
                <a:lnTo>
                  <a:pt x="576237" y="50800"/>
                </a:lnTo>
                <a:close/>
              </a:path>
              <a:path w="1407795" h="2489200">
                <a:moveTo>
                  <a:pt x="450545" y="38100"/>
                </a:moveTo>
                <a:lnTo>
                  <a:pt x="454672" y="50800"/>
                </a:lnTo>
                <a:lnTo>
                  <a:pt x="465150" y="50800"/>
                </a:lnTo>
                <a:lnTo>
                  <a:pt x="450545" y="38100"/>
                </a:lnTo>
                <a:close/>
              </a:path>
              <a:path w="1407795" h="2489200">
                <a:moveTo>
                  <a:pt x="534149" y="0"/>
                </a:moveTo>
                <a:lnTo>
                  <a:pt x="516496" y="50800"/>
                </a:lnTo>
                <a:lnTo>
                  <a:pt x="534441" y="50800"/>
                </a:lnTo>
                <a:lnTo>
                  <a:pt x="534377" y="38100"/>
                </a:lnTo>
                <a:lnTo>
                  <a:pt x="548119" y="38100"/>
                </a:lnTo>
                <a:lnTo>
                  <a:pt x="534301" y="25400"/>
                </a:lnTo>
                <a:lnTo>
                  <a:pt x="534149" y="0"/>
                </a:lnTo>
                <a:close/>
              </a:path>
              <a:path w="1407795" h="2489200">
                <a:moveTo>
                  <a:pt x="571563" y="38100"/>
                </a:moveTo>
                <a:lnTo>
                  <a:pt x="534377" y="38100"/>
                </a:lnTo>
                <a:lnTo>
                  <a:pt x="537298" y="50800"/>
                </a:lnTo>
                <a:lnTo>
                  <a:pt x="575627" y="50800"/>
                </a:lnTo>
                <a:lnTo>
                  <a:pt x="571563" y="38100"/>
                </a:lnTo>
                <a:close/>
              </a:path>
              <a:path w="1407795" h="2489200">
                <a:moveTo>
                  <a:pt x="574332" y="25400"/>
                </a:moveTo>
                <a:lnTo>
                  <a:pt x="550925" y="25400"/>
                </a:lnTo>
                <a:lnTo>
                  <a:pt x="549833" y="38100"/>
                </a:lnTo>
                <a:lnTo>
                  <a:pt x="572947" y="38100"/>
                </a:lnTo>
                <a:lnTo>
                  <a:pt x="574332" y="25400"/>
                </a:lnTo>
                <a:close/>
              </a:path>
            </a:pathLst>
          </a:custGeom>
          <a:solidFill>
            <a:srgbClr val="33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86799" y="2082985"/>
            <a:ext cx="647700" cy="6076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spc="-10" dirty="0">
                <a:solidFill>
                  <a:srgbClr val="0057A8"/>
                </a:solidFill>
                <a:latin typeface="Krub-Medium"/>
                <a:cs typeface="Krub-Medium"/>
              </a:rPr>
              <a:t>Tasmania</a:t>
            </a:r>
            <a:endParaRPr sz="900" dirty="0">
              <a:latin typeface="Krub-Medium"/>
              <a:cs typeface="Krub-Medium"/>
            </a:endParaRPr>
          </a:p>
          <a:p>
            <a:pPr marL="160655" marR="5080">
              <a:lnSpc>
                <a:spcPct val="127800"/>
              </a:lnSpc>
              <a:spcBef>
                <a:spcPts val="515"/>
              </a:spcBef>
            </a:pPr>
            <a:r>
              <a:rPr sz="650" spc="-10" dirty="0">
                <a:solidFill>
                  <a:srgbClr val="0057A8"/>
                </a:solidFill>
                <a:latin typeface="Krub-Medium"/>
                <a:cs typeface="Krub-Medium"/>
              </a:rPr>
              <a:t>Hobart</a:t>
            </a:r>
            <a:r>
              <a:rPr sz="650" spc="50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spc="-10" dirty="0">
                <a:solidFill>
                  <a:srgbClr val="0057A8"/>
                </a:solidFill>
                <a:latin typeface="Krub-Medium"/>
                <a:cs typeface="Krub-Medium"/>
              </a:rPr>
              <a:t>Launceston</a:t>
            </a:r>
            <a:r>
              <a:rPr sz="650" spc="50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spc="-10" dirty="0">
                <a:solidFill>
                  <a:srgbClr val="0057A8"/>
                </a:solidFill>
                <a:latin typeface="Krub-Medium"/>
                <a:cs typeface="Krub-Medium"/>
              </a:rPr>
              <a:t>Devonport</a:t>
            </a:r>
            <a:endParaRPr sz="650" dirty="0">
              <a:latin typeface="Krub-Medium"/>
              <a:cs typeface="Krub-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2046" y="2907542"/>
            <a:ext cx="974725" cy="7346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dirty="0">
                <a:solidFill>
                  <a:srgbClr val="0057A8"/>
                </a:solidFill>
                <a:latin typeface="Krub-Medium"/>
                <a:cs typeface="Krub-Medium"/>
              </a:rPr>
              <a:t>Western</a:t>
            </a:r>
            <a:r>
              <a:rPr sz="900" spc="-4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900" spc="-10" dirty="0">
                <a:solidFill>
                  <a:srgbClr val="0057A8"/>
                </a:solidFill>
                <a:latin typeface="Krub-Medium"/>
                <a:cs typeface="Krub-Medium"/>
              </a:rPr>
              <a:t>Australia</a:t>
            </a:r>
            <a:endParaRPr sz="900" dirty="0">
              <a:latin typeface="Krub-Medium"/>
              <a:cs typeface="Krub-Medium"/>
            </a:endParaRPr>
          </a:p>
          <a:p>
            <a:pPr marL="160655" marR="378460">
              <a:lnSpc>
                <a:spcPct val="127800"/>
              </a:lnSpc>
              <a:spcBef>
                <a:spcPts val="515"/>
              </a:spcBef>
            </a:pPr>
            <a:r>
              <a:rPr sz="650" spc="-10" dirty="0">
                <a:solidFill>
                  <a:srgbClr val="0057A8"/>
                </a:solidFill>
                <a:latin typeface="Krub-Medium"/>
                <a:cs typeface="Krub-Medium"/>
              </a:rPr>
              <a:t>Perth</a:t>
            </a:r>
            <a:r>
              <a:rPr sz="650" spc="50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spc="-10" dirty="0">
                <a:solidFill>
                  <a:srgbClr val="0057A8"/>
                </a:solidFill>
                <a:latin typeface="Krub-Medium"/>
                <a:cs typeface="Krub-Medium"/>
              </a:rPr>
              <a:t>Bunbury</a:t>
            </a:r>
            <a:r>
              <a:rPr sz="650" spc="50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dirty="0">
                <a:solidFill>
                  <a:srgbClr val="0057A8"/>
                </a:solidFill>
                <a:latin typeface="Krub-Medium"/>
                <a:cs typeface="Krub-Medium"/>
              </a:rPr>
              <a:t>Two</a:t>
            </a:r>
            <a:r>
              <a:rPr sz="650" spc="5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spc="-10" dirty="0">
                <a:solidFill>
                  <a:srgbClr val="0057A8"/>
                </a:solidFill>
                <a:latin typeface="Krub-Medium"/>
                <a:cs typeface="Krub-Medium"/>
              </a:rPr>
              <a:t>Rocks</a:t>
            </a:r>
            <a:r>
              <a:rPr sz="650" spc="50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spc="-10" dirty="0">
                <a:solidFill>
                  <a:srgbClr val="0057A8"/>
                </a:solidFill>
                <a:latin typeface="Krub-Medium"/>
                <a:cs typeface="Krub-Medium"/>
              </a:rPr>
              <a:t>Northam</a:t>
            </a:r>
            <a:endParaRPr sz="650" dirty="0">
              <a:latin typeface="Krub-Medium"/>
              <a:cs typeface="Krub-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79078" y="4898343"/>
            <a:ext cx="297815" cy="151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00" spc="-10" dirty="0">
                <a:solidFill>
                  <a:srgbClr val="0057A8"/>
                </a:solidFill>
                <a:latin typeface="Krub-Medium"/>
                <a:cs typeface="Krub-Medium"/>
              </a:rPr>
              <a:t>Perth</a:t>
            </a:r>
            <a:endParaRPr sz="800">
              <a:latin typeface="Krub-Medium"/>
              <a:cs typeface="Krub-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08937" y="6019294"/>
            <a:ext cx="551815" cy="151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00" spc="-10" dirty="0">
                <a:solidFill>
                  <a:srgbClr val="FFFFFF"/>
                </a:solidFill>
                <a:latin typeface="Krub-Medium"/>
                <a:cs typeface="Krub-Medium"/>
              </a:rPr>
              <a:t>Melbourne</a:t>
            </a:r>
            <a:endParaRPr sz="800">
              <a:latin typeface="Krub-Medium"/>
              <a:cs typeface="Krub-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56188" y="6990108"/>
            <a:ext cx="637540" cy="151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88925" algn="l"/>
              </a:tabLst>
            </a:pPr>
            <a:r>
              <a:rPr sz="800" u="heavy" dirty="0">
                <a:solidFill>
                  <a:srgbClr val="FFFFFF"/>
                </a:solidFill>
                <a:uFill>
                  <a:solidFill>
                    <a:srgbClr val="F89B31"/>
                  </a:solidFill>
                </a:uFill>
                <a:latin typeface="Krub-Medium"/>
                <a:cs typeface="Krub-Medium"/>
              </a:rPr>
              <a:t>	</a:t>
            </a:r>
            <a:r>
              <a:rPr sz="800" u="heavy" spc="-10" dirty="0">
                <a:solidFill>
                  <a:srgbClr val="FFFFFF"/>
                </a:solidFill>
                <a:uFill>
                  <a:solidFill>
                    <a:srgbClr val="F89B31"/>
                  </a:solidFill>
                </a:uFill>
                <a:latin typeface="Krub-Medium"/>
                <a:cs typeface="Krub-Medium"/>
              </a:rPr>
              <a:t>Hobart</a:t>
            </a:r>
            <a:endParaRPr sz="800">
              <a:latin typeface="Krub-Medium"/>
              <a:cs typeface="Krub-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94427" y="5362370"/>
            <a:ext cx="451484" cy="151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00" spc="-10" dirty="0">
                <a:solidFill>
                  <a:srgbClr val="FFFFFF"/>
                </a:solidFill>
                <a:latin typeface="Krub-Medium"/>
                <a:cs typeface="Krub-Medium"/>
              </a:rPr>
              <a:t>Adelaide</a:t>
            </a:r>
            <a:endParaRPr sz="800">
              <a:latin typeface="Krub-Medium"/>
              <a:cs typeface="Krub-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10275" y="5606531"/>
            <a:ext cx="478790" cy="151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00" spc="-10" dirty="0">
                <a:solidFill>
                  <a:srgbClr val="FFFFFF"/>
                </a:solidFill>
                <a:latin typeface="Krub-Medium"/>
                <a:cs typeface="Krub-Medium"/>
              </a:rPr>
              <a:t>Canberra</a:t>
            </a:r>
            <a:endParaRPr sz="800">
              <a:latin typeface="Krub-Medium"/>
              <a:cs typeface="Krub-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76309" y="5507127"/>
            <a:ext cx="382905" cy="151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00" spc="-10" dirty="0">
                <a:solidFill>
                  <a:srgbClr val="FFFFFF"/>
                </a:solidFill>
                <a:latin typeface="Krub-Medium"/>
                <a:cs typeface="Krub-Medium"/>
              </a:rPr>
              <a:t>Sydney</a:t>
            </a:r>
            <a:endParaRPr sz="800">
              <a:latin typeface="Krub-Medium"/>
              <a:cs typeface="Krub-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68165" y="4107839"/>
            <a:ext cx="459740" cy="151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00" spc="-10" dirty="0">
                <a:solidFill>
                  <a:srgbClr val="FFFFFF"/>
                </a:solidFill>
                <a:latin typeface="Krub-Medium"/>
                <a:cs typeface="Krub-Medium"/>
              </a:rPr>
              <a:t>Brisbane</a:t>
            </a:r>
            <a:endParaRPr sz="800">
              <a:latin typeface="Krub-Medium"/>
              <a:cs typeface="Krub-Medium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167689" y="5036181"/>
            <a:ext cx="610235" cy="42545"/>
            <a:chOff x="3167689" y="5036181"/>
            <a:chExt cx="610235" cy="42545"/>
          </a:xfrm>
        </p:grpSpPr>
        <p:sp>
          <p:nvSpPr>
            <p:cNvPr id="16" name="object 16"/>
            <p:cNvSpPr/>
            <p:nvPr/>
          </p:nvSpPr>
          <p:spPr>
            <a:xfrm>
              <a:off x="3172909" y="5057292"/>
              <a:ext cx="584200" cy="6985"/>
            </a:xfrm>
            <a:custGeom>
              <a:avLst/>
              <a:gdLst/>
              <a:ahLst/>
              <a:cxnLst/>
              <a:rect l="l" t="t" r="r" b="b"/>
              <a:pathLst>
                <a:path w="584200" h="6985">
                  <a:moveTo>
                    <a:pt x="0" y="6642"/>
                  </a:moveTo>
                  <a:lnTo>
                    <a:pt x="583653" y="0"/>
                  </a:lnTo>
                </a:path>
              </a:pathLst>
            </a:custGeom>
            <a:ln w="10439">
              <a:solidFill>
                <a:srgbClr val="F89B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35463" y="5036181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41732" y="0"/>
                  </a:moveTo>
                  <a:lnTo>
                    <a:pt x="0" y="469"/>
                  </a:lnTo>
                  <a:lnTo>
                    <a:pt x="469" y="42214"/>
                  </a:lnTo>
                  <a:lnTo>
                    <a:pt x="42214" y="41744"/>
                  </a:lnTo>
                  <a:lnTo>
                    <a:pt x="41732" y="0"/>
                  </a:lnTo>
                  <a:close/>
                </a:path>
              </a:pathLst>
            </a:custGeom>
            <a:solidFill>
              <a:srgbClr val="F89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4100" y="5705383"/>
            <a:ext cx="92049" cy="92049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8631311" y="5791358"/>
            <a:ext cx="42545" cy="44450"/>
          </a:xfrm>
          <a:custGeom>
            <a:avLst/>
            <a:gdLst/>
            <a:ahLst/>
            <a:cxnLst/>
            <a:rect l="l" t="t" r="r" b="b"/>
            <a:pathLst>
              <a:path w="42545" h="44450">
                <a:moveTo>
                  <a:pt x="21107" y="0"/>
                </a:moveTo>
                <a:lnTo>
                  <a:pt x="12890" y="1723"/>
                </a:lnTo>
                <a:lnTo>
                  <a:pt x="6181" y="6421"/>
                </a:lnTo>
                <a:lnTo>
                  <a:pt x="1658" y="13389"/>
                </a:lnTo>
                <a:lnTo>
                  <a:pt x="0" y="21920"/>
                </a:lnTo>
                <a:lnTo>
                  <a:pt x="1658" y="30451"/>
                </a:lnTo>
                <a:lnTo>
                  <a:pt x="6181" y="37418"/>
                </a:lnTo>
                <a:lnTo>
                  <a:pt x="12890" y="42117"/>
                </a:lnTo>
                <a:lnTo>
                  <a:pt x="21107" y="43840"/>
                </a:lnTo>
                <a:lnTo>
                  <a:pt x="29323" y="42117"/>
                </a:lnTo>
                <a:lnTo>
                  <a:pt x="36033" y="37418"/>
                </a:lnTo>
                <a:lnTo>
                  <a:pt x="40556" y="30451"/>
                </a:lnTo>
                <a:lnTo>
                  <a:pt x="42214" y="21920"/>
                </a:lnTo>
                <a:lnTo>
                  <a:pt x="40556" y="13389"/>
                </a:lnTo>
                <a:lnTo>
                  <a:pt x="36033" y="6421"/>
                </a:lnTo>
                <a:lnTo>
                  <a:pt x="29323" y="1723"/>
                </a:lnTo>
                <a:lnTo>
                  <a:pt x="21107" y="0"/>
                </a:lnTo>
                <a:close/>
              </a:path>
            </a:pathLst>
          </a:custGeom>
          <a:solidFill>
            <a:srgbClr val="F89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4134" y="7073728"/>
            <a:ext cx="92049" cy="92049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9061076" y="5588729"/>
            <a:ext cx="1044575" cy="121920"/>
            <a:chOff x="9061076" y="5588729"/>
            <a:chExt cx="1044575" cy="121920"/>
          </a:xfrm>
        </p:grpSpPr>
        <p:pic>
          <p:nvPicPr>
            <p:cNvPr id="22" name="object 22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8020" y="5618502"/>
              <a:ext cx="92049" cy="9204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9294657" y="5679047"/>
              <a:ext cx="810895" cy="0"/>
            </a:xfrm>
            <a:custGeom>
              <a:avLst/>
              <a:gdLst/>
              <a:ahLst/>
              <a:cxnLst/>
              <a:rect l="l" t="t" r="r" b="b"/>
              <a:pathLst>
                <a:path w="810895">
                  <a:moveTo>
                    <a:pt x="0" y="0"/>
                  </a:moveTo>
                  <a:lnTo>
                    <a:pt x="810463" y="0"/>
                  </a:lnTo>
                </a:path>
              </a:pathLst>
            </a:custGeom>
            <a:ln w="10439">
              <a:solidFill>
                <a:srgbClr val="F89B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061069" y="5588736"/>
              <a:ext cx="254635" cy="111760"/>
            </a:xfrm>
            <a:custGeom>
              <a:avLst/>
              <a:gdLst/>
              <a:ahLst/>
              <a:cxnLst/>
              <a:rect l="l" t="t" r="r" b="b"/>
              <a:pathLst>
                <a:path w="254634" h="111760">
                  <a:moveTo>
                    <a:pt x="79971" y="34505"/>
                  </a:moveTo>
                  <a:lnTo>
                    <a:pt x="78308" y="25971"/>
                  </a:lnTo>
                  <a:lnTo>
                    <a:pt x="73787" y="18999"/>
                  </a:lnTo>
                  <a:lnTo>
                    <a:pt x="67081" y="14300"/>
                  </a:lnTo>
                  <a:lnTo>
                    <a:pt x="58864" y="12585"/>
                  </a:lnTo>
                  <a:lnTo>
                    <a:pt x="50647" y="14300"/>
                  </a:lnTo>
                  <a:lnTo>
                    <a:pt x="43942" y="18999"/>
                  </a:lnTo>
                  <a:lnTo>
                    <a:pt x="42164" y="21729"/>
                  </a:lnTo>
                  <a:lnTo>
                    <a:pt x="40563" y="13385"/>
                  </a:lnTo>
                  <a:lnTo>
                    <a:pt x="36029" y="6426"/>
                  </a:lnTo>
                  <a:lnTo>
                    <a:pt x="29324" y="1727"/>
                  </a:lnTo>
                  <a:lnTo>
                    <a:pt x="21107" y="0"/>
                  </a:lnTo>
                  <a:lnTo>
                    <a:pt x="12890" y="1727"/>
                  </a:lnTo>
                  <a:lnTo>
                    <a:pt x="6184" y="6426"/>
                  </a:lnTo>
                  <a:lnTo>
                    <a:pt x="1663" y="13385"/>
                  </a:lnTo>
                  <a:lnTo>
                    <a:pt x="0" y="21920"/>
                  </a:lnTo>
                  <a:lnTo>
                    <a:pt x="1663" y="30454"/>
                  </a:lnTo>
                  <a:lnTo>
                    <a:pt x="6184" y="37414"/>
                  </a:lnTo>
                  <a:lnTo>
                    <a:pt x="12890" y="42113"/>
                  </a:lnTo>
                  <a:lnTo>
                    <a:pt x="21107" y="43840"/>
                  </a:lnTo>
                  <a:lnTo>
                    <a:pt x="29324" y="42113"/>
                  </a:lnTo>
                  <a:lnTo>
                    <a:pt x="36029" y="37414"/>
                  </a:lnTo>
                  <a:lnTo>
                    <a:pt x="37795" y="34709"/>
                  </a:lnTo>
                  <a:lnTo>
                    <a:pt x="39420" y="43040"/>
                  </a:lnTo>
                  <a:lnTo>
                    <a:pt x="43942" y="49999"/>
                  </a:lnTo>
                  <a:lnTo>
                    <a:pt x="50647" y="54698"/>
                  </a:lnTo>
                  <a:lnTo>
                    <a:pt x="58864" y="56426"/>
                  </a:lnTo>
                  <a:lnTo>
                    <a:pt x="67081" y="54698"/>
                  </a:lnTo>
                  <a:lnTo>
                    <a:pt x="73787" y="49999"/>
                  </a:lnTo>
                  <a:lnTo>
                    <a:pt x="78308" y="43040"/>
                  </a:lnTo>
                  <a:lnTo>
                    <a:pt x="79971" y="34505"/>
                  </a:lnTo>
                  <a:close/>
                </a:path>
                <a:path w="254634" h="111760">
                  <a:moveTo>
                    <a:pt x="254457" y="69443"/>
                  </a:moveTo>
                  <a:lnTo>
                    <a:pt x="212712" y="69443"/>
                  </a:lnTo>
                  <a:lnTo>
                    <a:pt x="212712" y="111188"/>
                  </a:lnTo>
                  <a:lnTo>
                    <a:pt x="254457" y="111188"/>
                  </a:lnTo>
                  <a:lnTo>
                    <a:pt x="254457" y="69443"/>
                  </a:lnTo>
                  <a:close/>
                </a:path>
              </a:pathLst>
            </a:custGeom>
            <a:solidFill>
              <a:srgbClr val="F89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9458271" y="4229522"/>
            <a:ext cx="882650" cy="154305"/>
            <a:chOff x="9458271" y="4229522"/>
            <a:chExt cx="882650" cy="154305"/>
          </a:xfrm>
        </p:grpSpPr>
        <p:pic>
          <p:nvPicPr>
            <p:cNvPr id="26" name="object 26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7721" y="4229522"/>
              <a:ext cx="92049" cy="9204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706697" y="4285352"/>
              <a:ext cx="634365" cy="0"/>
            </a:xfrm>
            <a:custGeom>
              <a:avLst/>
              <a:gdLst/>
              <a:ahLst/>
              <a:cxnLst/>
              <a:rect l="l" t="t" r="r" b="b"/>
              <a:pathLst>
                <a:path w="634365">
                  <a:moveTo>
                    <a:pt x="0" y="0"/>
                  </a:moveTo>
                  <a:lnTo>
                    <a:pt x="633907" y="0"/>
                  </a:lnTo>
                </a:path>
              </a:pathLst>
            </a:custGeom>
            <a:ln w="10439">
              <a:solidFill>
                <a:srgbClr val="F89B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458261" y="4262386"/>
              <a:ext cx="269875" cy="121285"/>
            </a:xfrm>
            <a:custGeom>
              <a:avLst/>
              <a:gdLst/>
              <a:ahLst/>
              <a:cxnLst/>
              <a:rect l="l" t="t" r="r" b="b"/>
              <a:pathLst>
                <a:path w="269875" h="121285">
                  <a:moveTo>
                    <a:pt x="42214" y="65824"/>
                  </a:moveTo>
                  <a:lnTo>
                    <a:pt x="40563" y="57289"/>
                  </a:lnTo>
                  <a:lnTo>
                    <a:pt x="36042" y="50317"/>
                  </a:lnTo>
                  <a:lnTo>
                    <a:pt x="29324" y="45618"/>
                  </a:lnTo>
                  <a:lnTo>
                    <a:pt x="21107" y="43903"/>
                  </a:lnTo>
                  <a:lnTo>
                    <a:pt x="12890" y="45618"/>
                  </a:lnTo>
                  <a:lnTo>
                    <a:pt x="6184" y="50317"/>
                  </a:lnTo>
                  <a:lnTo>
                    <a:pt x="1663" y="57289"/>
                  </a:lnTo>
                  <a:lnTo>
                    <a:pt x="0" y="65824"/>
                  </a:lnTo>
                  <a:lnTo>
                    <a:pt x="1663" y="74358"/>
                  </a:lnTo>
                  <a:lnTo>
                    <a:pt x="6184" y="81318"/>
                  </a:lnTo>
                  <a:lnTo>
                    <a:pt x="12890" y="86017"/>
                  </a:lnTo>
                  <a:lnTo>
                    <a:pt x="21107" y="87744"/>
                  </a:lnTo>
                  <a:lnTo>
                    <a:pt x="29324" y="86017"/>
                  </a:lnTo>
                  <a:lnTo>
                    <a:pt x="36042" y="81318"/>
                  </a:lnTo>
                  <a:lnTo>
                    <a:pt x="40563" y="74358"/>
                  </a:lnTo>
                  <a:lnTo>
                    <a:pt x="42214" y="65824"/>
                  </a:lnTo>
                  <a:close/>
                </a:path>
                <a:path w="269875" h="121285">
                  <a:moveTo>
                    <a:pt x="109461" y="21920"/>
                  </a:moveTo>
                  <a:lnTo>
                    <a:pt x="107797" y="13385"/>
                  </a:lnTo>
                  <a:lnTo>
                    <a:pt x="103276" y="6426"/>
                  </a:lnTo>
                  <a:lnTo>
                    <a:pt x="96558" y="1727"/>
                  </a:lnTo>
                  <a:lnTo>
                    <a:pt x="88353" y="0"/>
                  </a:lnTo>
                  <a:lnTo>
                    <a:pt x="80137" y="1727"/>
                  </a:lnTo>
                  <a:lnTo>
                    <a:pt x="73418" y="6426"/>
                  </a:lnTo>
                  <a:lnTo>
                    <a:pt x="68897" y="13385"/>
                  </a:lnTo>
                  <a:lnTo>
                    <a:pt x="67246" y="21920"/>
                  </a:lnTo>
                  <a:lnTo>
                    <a:pt x="68897" y="30454"/>
                  </a:lnTo>
                  <a:lnTo>
                    <a:pt x="73418" y="37414"/>
                  </a:lnTo>
                  <a:lnTo>
                    <a:pt x="80137" y="42113"/>
                  </a:lnTo>
                  <a:lnTo>
                    <a:pt x="88353" y="43840"/>
                  </a:lnTo>
                  <a:lnTo>
                    <a:pt x="96558" y="42113"/>
                  </a:lnTo>
                  <a:lnTo>
                    <a:pt x="103276" y="37414"/>
                  </a:lnTo>
                  <a:lnTo>
                    <a:pt x="107797" y="30454"/>
                  </a:lnTo>
                  <a:lnTo>
                    <a:pt x="109461" y="21920"/>
                  </a:lnTo>
                  <a:close/>
                </a:path>
                <a:path w="269875" h="121285">
                  <a:moveTo>
                    <a:pt x="156946" y="73698"/>
                  </a:moveTo>
                  <a:lnTo>
                    <a:pt x="155295" y="65163"/>
                  </a:lnTo>
                  <a:lnTo>
                    <a:pt x="150774" y="58204"/>
                  </a:lnTo>
                  <a:lnTo>
                    <a:pt x="144056" y="53505"/>
                  </a:lnTo>
                  <a:lnTo>
                    <a:pt x="135839" y="51777"/>
                  </a:lnTo>
                  <a:lnTo>
                    <a:pt x="127622" y="53505"/>
                  </a:lnTo>
                  <a:lnTo>
                    <a:pt x="120916" y="58204"/>
                  </a:lnTo>
                  <a:lnTo>
                    <a:pt x="116395" y="65163"/>
                  </a:lnTo>
                  <a:lnTo>
                    <a:pt x="114731" y="73698"/>
                  </a:lnTo>
                  <a:lnTo>
                    <a:pt x="116395" y="82232"/>
                  </a:lnTo>
                  <a:lnTo>
                    <a:pt x="120916" y="89192"/>
                  </a:lnTo>
                  <a:lnTo>
                    <a:pt x="127622" y="93891"/>
                  </a:lnTo>
                  <a:lnTo>
                    <a:pt x="135839" y="95618"/>
                  </a:lnTo>
                  <a:lnTo>
                    <a:pt x="144056" y="93891"/>
                  </a:lnTo>
                  <a:lnTo>
                    <a:pt x="150774" y="89192"/>
                  </a:lnTo>
                  <a:lnTo>
                    <a:pt x="155295" y="82232"/>
                  </a:lnTo>
                  <a:lnTo>
                    <a:pt x="156946" y="73698"/>
                  </a:lnTo>
                  <a:close/>
                </a:path>
                <a:path w="269875" h="121285">
                  <a:moveTo>
                    <a:pt x="209892" y="99098"/>
                  </a:moveTo>
                  <a:lnTo>
                    <a:pt x="208229" y="90563"/>
                  </a:lnTo>
                  <a:lnTo>
                    <a:pt x="203708" y="83604"/>
                  </a:lnTo>
                  <a:lnTo>
                    <a:pt x="196989" y="78905"/>
                  </a:lnTo>
                  <a:lnTo>
                    <a:pt x="188785" y="77177"/>
                  </a:lnTo>
                  <a:lnTo>
                    <a:pt x="180568" y="78905"/>
                  </a:lnTo>
                  <a:lnTo>
                    <a:pt x="173850" y="83604"/>
                  </a:lnTo>
                  <a:lnTo>
                    <a:pt x="169329" y="90563"/>
                  </a:lnTo>
                  <a:lnTo>
                    <a:pt x="167678" y="99098"/>
                  </a:lnTo>
                  <a:lnTo>
                    <a:pt x="169329" y="107632"/>
                  </a:lnTo>
                  <a:lnTo>
                    <a:pt x="173850" y="114592"/>
                  </a:lnTo>
                  <a:lnTo>
                    <a:pt x="180568" y="119291"/>
                  </a:lnTo>
                  <a:lnTo>
                    <a:pt x="188785" y="121018"/>
                  </a:lnTo>
                  <a:lnTo>
                    <a:pt x="196989" y="119291"/>
                  </a:lnTo>
                  <a:lnTo>
                    <a:pt x="203708" y="114592"/>
                  </a:lnTo>
                  <a:lnTo>
                    <a:pt x="208229" y="107632"/>
                  </a:lnTo>
                  <a:lnTo>
                    <a:pt x="209892" y="99098"/>
                  </a:lnTo>
                  <a:close/>
                </a:path>
                <a:path w="269875" h="121285">
                  <a:moveTo>
                    <a:pt x="269303" y="2095"/>
                  </a:moveTo>
                  <a:lnTo>
                    <a:pt x="227558" y="2095"/>
                  </a:lnTo>
                  <a:lnTo>
                    <a:pt x="227558" y="43840"/>
                  </a:lnTo>
                  <a:lnTo>
                    <a:pt x="269303" y="43840"/>
                  </a:lnTo>
                  <a:lnTo>
                    <a:pt x="269303" y="2095"/>
                  </a:lnTo>
                  <a:close/>
                </a:path>
              </a:pathLst>
            </a:custGeom>
            <a:solidFill>
              <a:srgbClr val="F89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6188166" y="5422651"/>
            <a:ext cx="1325880" cy="203200"/>
            <a:chOff x="6188166" y="5422651"/>
            <a:chExt cx="1325880" cy="203200"/>
          </a:xfrm>
        </p:grpSpPr>
        <p:sp>
          <p:nvSpPr>
            <p:cNvPr id="30" name="object 30"/>
            <p:cNvSpPr/>
            <p:nvPr/>
          </p:nvSpPr>
          <p:spPr>
            <a:xfrm>
              <a:off x="6193386" y="5533522"/>
              <a:ext cx="1112520" cy="6985"/>
            </a:xfrm>
            <a:custGeom>
              <a:avLst/>
              <a:gdLst/>
              <a:ahLst/>
              <a:cxnLst/>
              <a:rect l="l" t="t" r="r" b="b"/>
              <a:pathLst>
                <a:path w="1112520" h="6985">
                  <a:moveTo>
                    <a:pt x="0" y="6756"/>
                  </a:moveTo>
                  <a:lnTo>
                    <a:pt x="1112227" y="0"/>
                  </a:lnTo>
                </a:path>
              </a:pathLst>
            </a:custGeom>
            <a:ln w="10439">
              <a:solidFill>
                <a:srgbClr val="F89B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284619" y="5512520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41744" y="0"/>
                  </a:moveTo>
                  <a:lnTo>
                    <a:pt x="0" y="253"/>
                  </a:lnTo>
                  <a:lnTo>
                    <a:pt x="253" y="41998"/>
                  </a:lnTo>
                  <a:lnTo>
                    <a:pt x="41998" y="41744"/>
                  </a:lnTo>
                  <a:lnTo>
                    <a:pt x="41744" y="0"/>
                  </a:lnTo>
                  <a:close/>
                </a:path>
              </a:pathLst>
            </a:custGeom>
            <a:solidFill>
              <a:srgbClr val="F89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0394" y="5487607"/>
              <a:ext cx="92049" cy="9204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301166" y="5422658"/>
              <a:ext cx="212725" cy="203200"/>
            </a:xfrm>
            <a:custGeom>
              <a:avLst/>
              <a:gdLst/>
              <a:ahLst/>
              <a:cxnLst/>
              <a:rect l="l" t="t" r="r" b="b"/>
              <a:pathLst>
                <a:path w="212725" h="203200">
                  <a:moveTo>
                    <a:pt x="42214" y="21920"/>
                  </a:moveTo>
                  <a:lnTo>
                    <a:pt x="40551" y="13385"/>
                  </a:lnTo>
                  <a:lnTo>
                    <a:pt x="36029" y="6426"/>
                  </a:lnTo>
                  <a:lnTo>
                    <a:pt x="29311" y="1727"/>
                  </a:lnTo>
                  <a:lnTo>
                    <a:pt x="21107" y="0"/>
                  </a:lnTo>
                  <a:lnTo>
                    <a:pt x="12890" y="1727"/>
                  </a:lnTo>
                  <a:lnTo>
                    <a:pt x="6172" y="6426"/>
                  </a:lnTo>
                  <a:lnTo>
                    <a:pt x="1651" y="13385"/>
                  </a:lnTo>
                  <a:lnTo>
                    <a:pt x="0" y="21920"/>
                  </a:lnTo>
                  <a:lnTo>
                    <a:pt x="1651" y="30454"/>
                  </a:lnTo>
                  <a:lnTo>
                    <a:pt x="6172" y="37414"/>
                  </a:lnTo>
                  <a:lnTo>
                    <a:pt x="12890" y="42113"/>
                  </a:lnTo>
                  <a:lnTo>
                    <a:pt x="21107" y="43840"/>
                  </a:lnTo>
                  <a:lnTo>
                    <a:pt x="29311" y="42113"/>
                  </a:lnTo>
                  <a:lnTo>
                    <a:pt x="36029" y="37414"/>
                  </a:lnTo>
                  <a:lnTo>
                    <a:pt x="40551" y="30454"/>
                  </a:lnTo>
                  <a:lnTo>
                    <a:pt x="42214" y="21920"/>
                  </a:lnTo>
                  <a:close/>
                </a:path>
                <a:path w="212725" h="203200">
                  <a:moveTo>
                    <a:pt x="212534" y="181127"/>
                  </a:moveTo>
                  <a:lnTo>
                    <a:pt x="210870" y="172593"/>
                  </a:lnTo>
                  <a:lnTo>
                    <a:pt x="206349" y="165620"/>
                  </a:lnTo>
                  <a:lnTo>
                    <a:pt x="199644" y="160921"/>
                  </a:lnTo>
                  <a:lnTo>
                    <a:pt x="191427" y="159207"/>
                  </a:lnTo>
                  <a:lnTo>
                    <a:pt x="183210" y="160921"/>
                  </a:lnTo>
                  <a:lnTo>
                    <a:pt x="176504" y="165620"/>
                  </a:lnTo>
                  <a:lnTo>
                    <a:pt x="171970" y="172593"/>
                  </a:lnTo>
                  <a:lnTo>
                    <a:pt x="170319" y="181127"/>
                  </a:lnTo>
                  <a:lnTo>
                    <a:pt x="171970" y="189661"/>
                  </a:lnTo>
                  <a:lnTo>
                    <a:pt x="176504" y="196621"/>
                  </a:lnTo>
                  <a:lnTo>
                    <a:pt x="183210" y="201320"/>
                  </a:lnTo>
                  <a:lnTo>
                    <a:pt x="191427" y="203047"/>
                  </a:lnTo>
                  <a:lnTo>
                    <a:pt x="199644" y="201320"/>
                  </a:lnTo>
                  <a:lnTo>
                    <a:pt x="206349" y="196621"/>
                  </a:lnTo>
                  <a:lnTo>
                    <a:pt x="210870" y="189661"/>
                  </a:lnTo>
                  <a:lnTo>
                    <a:pt x="212534" y="181127"/>
                  </a:lnTo>
                  <a:close/>
                </a:path>
              </a:pathLst>
            </a:custGeom>
            <a:solidFill>
              <a:srgbClr val="F89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3826751" y="4941326"/>
            <a:ext cx="92075" cy="151765"/>
            <a:chOff x="3826751" y="4941326"/>
            <a:chExt cx="92075" cy="151765"/>
          </a:xfrm>
        </p:grpSpPr>
        <p:pic>
          <p:nvPicPr>
            <p:cNvPr id="35" name="object 35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6751" y="5001040"/>
              <a:ext cx="92049" cy="9204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835585" y="4941326"/>
              <a:ext cx="42545" cy="44450"/>
            </a:xfrm>
            <a:custGeom>
              <a:avLst/>
              <a:gdLst/>
              <a:ahLst/>
              <a:cxnLst/>
              <a:rect l="l" t="t" r="r" b="b"/>
              <a:pathLst>
                <a:path w="42545" h="44450">
                  <a:moveTo>
                    <a:pt x="21107" y="0"/>
                  </a:moveTo>
                  <a:lnTo>
                    <a:pt x="12890" y="1723"/>
                  </a:lnTo>
                  <a:lnTo>
                    <a:pt x="6181" y="6421"/>
                  </a:lnTo>
                  <a:lnTo>
                    <a:pt x="1658" y="13389"/>
                  </a:lnTo>
                  <a:lnTo>
                    <a:pt x="0" y="21920"/>
                  </a:lnTo>
                  <a:lnTo>
                    <a:pt x="1658" y="30451"/>
                  </a:lnTo>
                  <a:lnTo>
                    <a:pt x="6181" y="37418"/>
                  </a:lnTo>
                  <a:lnTo>
                    <a:pt x="12890" y="42117"/>
                  </a:lnTo>
                  <a:lnTo>
                    <a:pt x="21107" y="43840"/>
                  </a:lnTo>
                  <a:lnTo>
                    <a:pt x="29323" y="42117"/>
                  </a:lnTo>
                  <a:lnTo>
                    <a:pt x="36033" y="37418"/>
                  </a:lnTo>
                  <a:lnTo>
                    <a:pt x="40556" y="30451"/>
                  </a:lnTo>
                  <a:lnTo>
                    <a:pt x="42214" y="21920"/>
                  </a:lnTo>
                  <a:lnTo>
                    <a:pt x="40556" y="13389"/>
                  </a:lnTo>
                  <a:lnTo>
                    <a:pt x="36033" y="6421"/>
                  </a:lnTo>
                  <a:lnTo>
                    <a:pt x="29323" y="1723"/>
                  </a:lnTo>
                  <a:lnTo>
                    <a:pt x="21107" y="0"/>
                  </a:lnTo>
                  <a:close/>
                </a:path>
              </a:pathLst>
            </a:custGeom>
            <a:solidFill>
              <a:srgbClr val="F89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8247602" y="6030211"/>
            <a:ext cx="1506855" cy="217170"/>
            <a:chOff x="8247602" y="6030211"/>
            <a:chExt cx="1506855" cy="217170"/>
          </a:xfrm>
        </p:grpSpPr>
        <p:sp>
          <p:nvSpPr>
            <p:cNvPr id="38" name="object 38"/>
            <p:cNvSpPr/>
            <p:nvPr/>
          </p:nvSpPr>
          <p:spPr>
            <a:xfrm>
              <a:off x="8466675" y="6180369"/>
              <a:ext cx="1282700" cy="6985"/>
            </a:xfrm>
            <a:custGeom>
              <a:avLst/>
              <a:gdLst/>
              <a:ahLst/>
              <a:cxnLst/>
              <a:rect l="l" t="t" r="r" b="b"/>
              <a:pathLst>
                <a:path w="1282700" h="6985">
                  <a:moveTo>
                    <a:pt x="1282230" y="6769"/>
                  </a:moveTo>
                  <a:lnTo>
                    <a:pt x="0" y="0"/>
                  </a:lnTo>
                </a:path>
              </a:pathLst>
            </a:custGeom>
            <a:ln w="10439">
              <a:solidFill>
                <a:srgbClr val="F89B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45690" y="6159386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28" y="0"/>
                  </a:moveTo>
                  <a:lnTo>
                    <a:pt x="0" y="41744"/>
                  </a:lnTo>
                  <a:lnTo>
                    <a:pt x="41744" y="41960"/>
                  </a:lnTo>
                  <a:lnTo>
                    <a:pt x="41973" y="215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F89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40706" y="6105588"/>
              <a:ext cx="92049" cy="9204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247596" y="6030213"/>
              <a:ext cx="600710" cy="217170"/>
            </a:xfrm>
            <a:custGeom>
              <a:avLst/>
              <a:gdLst/>
              <a:ahLst/>
              <a:cxnLst/>
              <a:rect l="l" t="t" r="r" b="b"/>
              <a:pathLst>
                <a:path w="600709" h="217170">
                  <a:moveTo>
                    <a:pt x="42214" y="194868"/>
                  </a:moveTo>
                  <a:lnTo>
                    <a:pt x="40551" y="186334"/>
                  </a:lnTo>
                  <a:lnTo>
                    <a:pt x="36029" y="179362"/>
                  </a:lnTo>
                  <a:lnTo>
                    <a:pt x="29324" y="174663"/>
                  </a:lnTo>
                  <a:lnTo>
                    <a:pt x="21107" y="172948"/>
                  </a:lnTo>
                  <a:lnTo>
                    <a:pt x="12890" y="174663"/>
                  </a:lnTo>
                  <a:lnTo>
                    <a:pt x="6184" y="179362"/>
                  </a:lnTo>
                  <a:lnTo>
                    <a:pt x="1663" y="186334"/>
                  </a:lnTo>
                  <a:lnTo>
                    <a:pt x="0" y="194868"/>
                  </a:lnTo>
                  <a:lnTo>
                    <a:pt x="1663" y="203390"/>
                  </a:lnTo>
                  <a:lnTo>
                    <a:pt x="6184" y="210362"/>
                  </a:lnTo>
                  <a:lnTo>
                    <a:pt x="12890" y="215061"/>
                  </a:lnTo>
                  <a:lnTo>
                    <a:pt x="21107" y="216789"/>
                  </a:lnTo>
                  <a:lnTo>
                    <a:pt x="29324" y="215061"/>
                  </a:lnTo>
                  <a:lnTo>
                    <a:pt x="36029" y="210362"/>
                  </a:lnTo>
                  <a:lnTo>
                    <a:pt x="40551" y="203390"/>
                  </a:lnTo>
                  <a:lnTo>
                    <a:pt x="42214" y="194868"/>
                  </a:lnTo>
                  <a:close/>
                </a:path>
                <a:path w="600709" h="217170">
                  <a:moveTo>
                    <a:pt x="99504" y="72263"/>
                  </a:moveTo>
                  <a:lnTo>
                    <a:pt x="97840" y="63728"/>
                  </a:lnTo>
                  <a:lnTo>
                    <a:pt x="93319" y="56769"/>
                  </a:lnTo>
                  <a:lnTo>
                    <a:pt x="86614" y="52070"/>
                  </a:lnTo>
                  <a:lnTo>
                    <a:pt x="78397" y="50342"/>
                  </a:lnTo>
                  <a:lnTo>
                    <a:pt x="70180" y="52070"/>
                  </a:lnTo>
                  <a:lnTo>
                    <a:pt x="63461" y="56769"/>
                  </a:lnTo>
                  <a:lnTo>
                    <a:pt x="58940" y="63728"/>
                  </a:lnTo>
                  <a:lnTo>
                    <a:pt x="57289" y="72263"/>
                  </a:lnTo>
                  <a:lnTo>
                    <a:pt x="58940" y="80797"/>
                  </a:lnTo>
                  <a:lnTo>
                    <a:pt x="63461" y="87757"/>
                  </a:lnTo>
                  <a:lnTo>
                    <a:pt x="70180" y="92456"/>
                  </a:lnTo>
                  <a:lnTo>
                    <a:pt x="78397" y="94183"/>
                  </a:lnTo>
                  <a:lnTo>
                    <a:pt x="86614" y="92456"/>
                  </a:lnTo>
                  <a:lnTo>
                    <a:pt x="93319" y="87757"/>
                  </a:lnTo>
                  <a:lnTo>
                    <a:pt x="97840" y="80797"/>
                  </a:lnTo>
                  <a:lnTo>
                    <a:pt x="99504" y="72263"/>
                  </a:lnTo>
                  <a:close/>
                </a:path>
                <a:path w="600709" h="217170">
                  <a:moveTo>
                    <a:pt x="111747" y="116103"/>
                  </a:moveTo>
                  <a:lnTo>
                    <a:pt x="110083" y="107569"/>
                  </a:lnTo>
                  <a:lnTo>
                    <a:pt x="105562" y="100596"/>
                  </a:lnTo>
                  <a:lnTo>
                    <a:pt x="98844" y="95897"/>
                  </a:lnTo>
                  <a:lnTo>
                    <a:pt x="90639" y="94183"/>
                  </a:lnTo>
                  <a:lnTo>
                    <a:pt x="82423" y="95897"/>
                  </a:lnTo>
                  <a:lnTo>
                    <a:pt x="75704" y="100596"/>
                  </a:lnTo>
                  <a:lnTo>
                    <a:pt x="71183" y="107569"/>
                  </a:lnTo>
                  <a:lnTo>
                    <a:pt x="70040" y="113436"/>
                  </a:lnTo>
                  <a:lnTo>
                    <a:pt x="63690" y="108978"/>
                  </a:lnTo>
                  <a:lnTo>
                    <a:pt x="55473" y="107251"/>
                  </a:lnTo>
                  <a:lnTo>
                    <a:pt x="47256" y="108978"/>
                  </a:lnTo>
                  <a:lnTo>
                    <a:pt x="40538" y="113677"/>
                  </a:lnTo>
                  <a:lnTo>
                    <a:pt x="36017" y="120650"/>
                  </a:lnTo>
                  <a:lnTo>
                    <a:pt x="34366" y="129171"/>
                  </a:lnTo>
                  <a:lnTo>
                    <a:pt x="36017" y="137706"/>
                  </a:lnTo>
                  <a:lnTo>
                    <a:pt x="40538" y="144678"/>
                  </a:lnTo>
                  <a:lnTo>
                    <a:pt x="47256" y="149377"/>
                  </a:lnTo>
                  <a:lnTo>
                    <a:pt x="55473" y="151091"/>
                  </a:lnTo>
                  <a:lnTo>
                    <a:pt x="63690" y="149377"/>
                  </a:lnTo>
                  <a:lnTo>
                    <a:pt x="70396" y="144678"/>
                  </a:lnTo>
                  <a:lnTo>
                    <a:pt x="74917" y="137706"/>
                  </a:lnTo>
                  <a:lnTo>
                    <a:pt x="76047" y="131851"/>
                  </a:lnTo>
                  <a:lnTo>
                    <a:pt x="82423" y="136296"/>
                  </a:lnTo>
                  <a:lnTo>
                    <a:pt x="90639" y="138023"/>
                  </a:lnTo>
                  <a:lnTo>
                    <a:pt x="98844" y="136296"/>
                  </a:lnTo>
                  <a:lnTo>
                    <a:pt x="105562" y="131597"/>
                  </a:lnTo>
                  <a:lnTo>
                    <a:pt x="110083" y="124637"/>
                  </a:lnTo>
                  <a:lnTo>
                    <a:pt x="111747" y="116103"/>
                  </a:lnTo>
                  <a:close/>
                </a:path>
                <a:path w="600709" h="217170">
                  <a:moveTo>
                    <a:pt x="111747" y="21920"/>
                  </a:moveTo>
                  <a:lnTo>
                    <a:pt x="110083" y="13398"/>
                  </a:lnTo>
                  <a:lnTo>
                    <a:pt x="105562" y="6426"/>
                  </a:lnTo>
                  <a:lnTo>
                    <a:pt x="98844" y="1727"/>
                  </a:lnTo>
                  <a:lnTo>
                    <a:pt x="90639" y="0"/>
                  </a:lnTo>
                  <a:lnTo>
                    <a:pt x="82423" y="1727"/>
                  </a:lnTo>
                  <a:lnTo>
                    <a:pt x="75704" y="6426"/>
                  </a:lnTo>
                  <a:lnTo>
                    <a:pt x="71183" y="13398"/>
                  </a:lnTo>
                  <a:lnTo>
                    <a:pt x="69532" y="21920"/>
                  </a:lnTo>
                  <a:lnTo>
                    <a:pt x="71183" y="30454"/>
                  </a:lnTo>
                  <a:lnTo>
                    <a:pt x="75704" y="37426"/>
                  </a:lnTo>
                  <a:lnTo>
                    <a:pt x="82423" y="42125"/>
                  </a:lnTo>
                  <a:lnTo>
                    <a:pt x="90639" y="43840"/>
                  </a:lnTo>
                  <a:lnTo>
                    <a:pt x="98844" y="42125"/>
                  </a:lnTo>
                  <a:lnTo>
                    <a:pt x="105562" y="37426"/>
                  </a:lnTo>
                  <a:lnTo>
                    <a:pt x="110083" y="30454"/>
                  </a:lnTo>
                  <a:lnTo>
                    <a:pt x="111747" y="21920"/>
                  </a:lnTo>
                  <a:close/>
                </a:path>
                <a:path w="600709" h="217170">
                  <a:moveTo>
                    <a:pt x="271627" y="193052"/>
                  </a:moveTo>
                  <a:lnTo>
                    <a:pt x="269976" y="184531"/>
                  </a:lnTo>
                  <a:lnTo>
                    <a:pt x="265442" y="177558"/>
                  </a:lnTo>
                  <a:lnTo>
                    <a:pt x="258737" y="172859"/>
                  </a:lnTo>
                  <a:lnTo>
                    <a:pt x="250520" y="171132"/>
                  </a:lnTo>
                  <a:lnTo>
                    <a:pt x="242303" y="172859"/>
                  </a:lnTo>
                  <a:lnTo>
                    <a:pt x="235597" y="177558"/>
                  </a:lnTo>
                  <a:lnTo>
                    <a:pt x="231076" y="184531"/>
                  </a:lnTo>
                  <a:lnTo>
                    <a:pt x="229412" y="193052"/>
                  </a:lnTo>
                  <a:lnTo>
                    <a:pt x="231076" y="201587"/>
                  </a:lnTo>
                  <a:lnTo>
                    <a:pt x="235597" y="208559"/>
                  </a:lnTo>
                  <a:lnTo>
                    <a:pt x="242303" y="213258"/>
                  </a:lnTo>
                  <a:lnTo>
                    <a:pt x="250520" y="214972"/>
                  </a:lnTo>
                  <a:lnTo>
                    <a:pt x="258737" y="213258"/>
                  </a:lnTo>
                  <a:lnTo>
                    <a:pt x="265442" y="208559"/>
                  </a:lnTo>
                  <a:lnTo>
                    <a:pt x="269976" y="201587"/>
                  </a:lnTo>
                  <a:lnTo>
                    <a:pt x="271627" y="193052"/>
                  </a:lnTo>
                  <a:close/>
                </a:path>
                <a:path w="600709" h="217170">
                  <a:moveTo>
                    <a:pt x="600214" y="143319"/>
                  </a:moveTo>
                  <a:lnTo>
                    <a:pt x="598551" y="134797"/>
                  </a:lnTo>
                  <a:lnTo>
                    <a:pt x="594029" y="127825"/>
                  </a:lnTo>
                  <a:lnTo>
                    <a:pt x="587324" y="123126"/>
                  </a:lnTo>
                  <a:lnTo>
                    <a:pt x="579107" y="121399"/>
                  </a:lnTo>
                  <a:lnTo>
                    <a:pt x="570890" y="123126"/>
                  </a:lnTo>
                  <a:lnTo>
                    <a:pt x="564184" y="127825"/>
                  </a:lnTo>
                  <a:lnTo>
                    <a:pt x="559663" y="134797"/>
                  </a:lnTo>
                  <a:lnTo>
                    <a:pt x="557999" y="143319"/>
                  </a:lnTo>
                  <a:lnTo>
                    <a:pt x="559663" y="151853"/>
                  </a:lnTo>
                  <a:lnTo>
                    <a:pt x="564184" y="158826"/>
                  </a:lnTo>
                  <a:lnTo>
                    <a:pt x="570890" y="163525"/>
                  </a:lnTo>
                  <a:lnTo>
                    <a:pt x="579107" y="165239"/>
                  </a:lnTo>
                  <a:lnTo>
                    <a:pt x="587324" y="163525"/>
                  </a:lnTo>
                  <a:lnTo>
                    <a:pt x="594029" y="158826"/>
                  </a:lnTo>
                  <a:lnTo>
                    <a:pt x="598551" y="151853"/>
                  </a:lnTo>
                  <a:lnTo>
                    <a:pt x="600214" y="143319"/>
                  </a:lnTo>
                  <a:close/>
                </a:path>
              </a:pathLst>
            </a:custGeom>
            <a:solidFill>
              <a:srgbClr val="F89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11649" y="6124388"/>
              <a:ext cx="42545" cy="44450"/>
            </a:xfrm>
            <a:custGeom>
              <a:avLst/>
              <a:gdLst/>
              <a:ahLst/>
              <a:cxnLst/>
              <a:rect l="l" t="t" r="r" b="b"/>
              <a:pathLst>
                <a:path w="42545" h="44450">
                  <a:moveTo>
                    <a:pt x="21107" y="0"/>
                  </a:moveTo>
                  <a:lnTo>
                    <a:pt x="12890" y="1723"/>
                  </a:lnTo>
                  <a:lnTo>
                    <a:pt x="6181" y="6421"/>
                  </a:lnTo>
                  <a:lnTo>
                    <a:pt x="1658" y="13389"/>
                  </a:lnTo>
                  <a:lnTo>
                    <a:pt x="0" y="21920"/>
                  </a:lnTo>
                  <a:lnTo>
                    <a:pt x="1658" y="30451"/>
                  </a:lnTo>
                  <a:lnTo>
                    <a:pt x="6181" y="37418"/>
                  </a:lnTo>
                  <a:lnTo>
                    <a:pt x="12890" y="42117"/>
                  </a:lnTo>
                  <a:lnTo>
                    <a:pt x="21107" y="43840"/>
                  </a:lnTo>
                  <a:lnTo>
                    <a:pt x="29323" y="42117"/>
                  </a:lnTo>
                  <a:lnTo>
                    <a:pt x="36033" y="37418"/>
                  </a:lnTo>
                  <a:lnTo>
                    <a:pt x="40556" y="30451"/>
                  </a:lnTo>
                  <a:lnTo>
                    <a:pt x="42214" y="21920"/>
                  </a:lnTo>
                  <a:lnTo>
                    <a:pt x="40556" y="13389"/>
                  </a:lnTo>
                  <a:lnTo>
                    <a:pt x="36033" y="6421"/>
                  </a:lnTo>
                  <a:lnTo>
                    <a:pt x="29323" y="1723"/>
                  </a:lnTo>
                  <a:lnTo>
                    <a:pt x="21107" y="0"/>
                  </a:lnTo>
                  <a:close/>
                </a:path>
              </a:pathLst>
            </a:custGeom>
            <a:solidFill>
              <a:srgbClr val="F89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/>
          <p:nvPr/>
        </p:nvSpPr>
        <p:spPr>
          <a:xfrm>
            <a:off x="2159787" y="2096173"/>
            <a:ext cx="343535" cy="128270"/>
          </a:xfrm>
          <a:custGeom>
            <a:avLst/>
            <a:gdLst/>
            <a:ahLst/>
            <a:cxnLst/>
            <a:rect l="l" t="t" r="r" b="b"/>
            <a:pathLst>
              <a:path w="343535" h="128269">
                <a:moveTo>
                  <a:pt x="343293" y="0"/>
                </a:moveTo>
                <a:lnTo>
                  <a:pt x="0" y="0"/>
                </a:lnTo>
                <a:lnTo>
                  <a:pt x="0" y="127774"/>
                </a:lnTo>
                <a:lnTo>
                  <a:pt x="343293" y="127774"/>
                </a:lnTo>
                <a:lnTo>
                  <a:pt x="343293" y="0"/>
                </a:lnTo>
                <a:close/>
              </a:path>
            </a:pathLst>
          </a:custGeom>
          <a:solidFill>
            <a:srgbClr val="F89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59787" y="1259446"/>
            <a:ext cx="343535" cy="128270"/>
          </a:xfrm>
          <a:custGeom>
            <a:avLst/>
            <a:gdLst/>
            <a:ahLst/>
            <a:cxnLst/>
            <a:rect l="l" t="t" r="r" b="b"/>
            <a:pathLst>
              <a:path w="343535" h="128269">
                <a:moveTo>
                  <a:pt x="343293" y="0"/>
                </a:moveTo>
                <a:lnTo>
                  <a:pt x="0" y="0"/>
                </a:lnTo>
                <a:lnTo>
                  <a:pt x="0" y="127774"/>
                </a:lnTo>
                <a:lnTo>
                  <a:pt x="343293" y="127774"/>
                </a:lnTo>
                <a:lnTo>
                  <a:pt x="343293" y="0"/>
                </a:lnTo>
                <a:close/>
              </a:path>
            </a:pathLst>
          </a:custGeom>
          <a:solidFill>
            <a:srgbClr val="F89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3700" y="2920734"/>
            <a:ext cx="343535" cy="128270"/>
          </a:xfrm>
          <a:custGeom>
            <a:avLst/>
            <a:gdLst/>
            <a:ahLst/>
            <a:cxnLst/>
            <a:rect l="l" t="t" r="r" b="b"/>
            <a:pathLst>
              <a:path w="343534" h="128269">
                <a:moveTo>
                  <a:pt x="343306" y="0"/>
                </a:moveTo>
                <a:lnTo>
                  <a:pt x="0" y="0"/>
                </a:lnTo>
                <a:lnTo>
                  <a:pt x="0" y="127774"/>
                </a:lnTo>
                <a:lnTo>
                  <a:pt x="343306" y="127774"/>
                </a:lnTo>
                <a:lnTo>
                  <a:pt x="343306" y="0"/>
                </a:lnTo>
                <a:close/>
              </a:path>
            </a:pathLst>
          </a:custGeom>
          <a:solidFill>
            <a:srgbClr val="F89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468793" y="3918149"/>
            <a:ext cx="575945" cy="3359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20320">
              <a:lnSpc>
                <a:spcPct val="100000"/>
              </a:lnSpc>
              <a:spcBef>
                <a:spcPts val="125"/>
              </a:spcBef>
            </a:pPr>
            <a:r>
              <a:rPr sz="1000" spc="-10" dirty="0">
                <a:solidFill>
                  <a:srgbClr val="FFFFFF"/>
                </a:solidFill>
                <a:latin typeface="Krub-Medium"/>
                <a:cs typeface="Krub-Medium"/>
              </a:rPr>
              <a:t>Western Australia</a:t>
            </a:r>
            <a:endParaRPr sz="1000" dirty="0">
              <a:latin typeface="Krub-Medium"/>
              <a:cs typeface="Krub-Medium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380198" y="2945790"/>
            <a:ext cx="556895" cy="3359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13970">
              <a:lnSpc>
                <a:spcPct val="100000"/>
              </a:lnSpc>
              <a:spcBef>
                <a:spcPts val="125"/>
              </a:spcBef>
            </a:pPr>
            <a:r>
              <a:rPr sz="1000" spc="-10" dirty="0">
                <a:solidFill>
                  <a:srgbClr val="FFFFFF"/>
                </a:solidFill>
                <a:latin typeface="Krub-Medium"/>
                <a:cs typeface="Krub-Medium"/>
              </a:rPr>
              <a:t>Northen Territory</a:t>
            </a:r>
            <a:endParaRPr sz="1000">
              <a:latin typeface="Krub-Medium"/>
              <a:cs typeface="Krub-Medium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564510" y="4296850"/>
            <a:ext cx="575945" cy="3359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90170">
              <a:lnSpc>
                <a:spcPct val="100000"/>
              </a:lnSpc>
              <a:spcBef>
                <a:spcPts val="125"/>
              </a:spcBef>
            </a:pPr>
            <a:r>
              <a:rPr sz="1000" spc="-10" dirty="0">
                <a:solidFill>
                  <a:srgbClr val="FFFFFF"/>
                </a:solidFill>
                <a:latin typeface="Krub-Medium"/>
                <a:cs typeface="Krub-Medium"/>
              </a:rPr>
              <a:t>South Australia</a:t>
            </a:r>
            <a:endParaRPr sz="1000">
              <a:latin typeface="Krub-Medium"/>
              <a:cs typeface="Krub-Medium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021920" y="3511098"/>
            <a:ext cx="75247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-10" dirty="0">
                <a:solidFill>
                  <a:srgbClr val="FFFFFF"/>
                </a:solidFill>
                <a:latin typeface="Krub-Medium"/>
                <a:cs typeface="Krub-Medium"/>
              </a:rPr>
              <a:t>Queensland</a:t>
            </a:r>
            <a:endParaRPr sz="1000">
              <a:latin typeface="Krub-Medium"/>
              <a:cs typeface="Krub-Medium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586799" y="1246254"/>
            <a:ext cx="852805" cy="7346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dirty="0">
                <a:solidFill>
                  <a:srgbClr val="0057A8"/>
                </a:solidFill>
                <a:latin typeface="Krub-Medium"/>
                <a:cs typeface="Krub-Medium"/>
              </a:rPr>
              <a:t>South</a:t>
            </a:r>
            <a:r>
              <a:rPr sz="900" spc="-3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900" spc="-10" dirty="0">
                <a:solidFill>
                  <a:srgbClr val="0057A8"/>
                </a:solidFill>
                <a:latin typeface="Krub-Medium"/>
                <a:cs typeface="Krub-Medium"/>
              </a:rPr>
              <a:t>Australia</a:t>
            </a:r>
            <a:endParaRPr sz="900">
              <a:latin typeface="Krub-Medium"/>
              <a:cs typeface="Krub-Medium"/>
            </a:endParaRPr>
          </a:p>
          <a:p>
            <a:pPr marL="160655">
              <a:lnSpc>
                <a:spcPct val="100000"/>
              </a:lnSpc>
              <a:spcBef>
                <a:spcPts val="730"/>
              </a:spcBef>
            </a:pPr>
            <a:r>
              <a:rPr sz="650" spc="-10" dirty="0">
                <a:solidFill>
                  <a:srgbClr val="0057A8"/>
                </a:solidFill>
                <a:latin typeface="Krub-Medium"/>
                <a:cs typeface="Krub-Medium"/>
              </a:rPr>
              <a:t>Adelaide</a:t>
            </a:r>
            <a:endParaRPr sz="650">
              <a:latin typeface="Krub-Medium"/>
              <a:cs typeface="Krub-Medium"/>
            </a:endParaRPr>
          </a:p>
          <a:p>
            <a:pPr marL="160655" marR="81280" algn="just">
              <a:lnSpc>
                <a:spcPct val="127800"/>
              </a:lnSpc>
            </a:pPr>
            <a:r>
              <a:rPr sz="650" dirty="0">
                <a:solidFill>
                  <a:srgbClr val="0057A8"/>
                </a:solidFill>
                <a:latin typeface="Krub-Medium"/>
                <a:cs typeface="Krub-Medium"/>
              </a:rPr>
              <a:t>Port</a:t>
            </a:r>
            <a:r>
              <a:rPr sz="650" spc="5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spc="-10" dirty="0">
                <a:solidFill>
                  <a:srgbClr val="0057A8"/>
                </a:solidFill>
                <a:latin typeface="Krub-Medium"/>
                <a:cs typeface="Krub-Medium"/>
              </a:rPr>
              <a:t>Wakefield</a:t>
            </a:r>
            <a:r>
              <a:rPr sz="650" spc="50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dirty="0">
                <a:solidFill>
                  <a:srgbClr val="0057A8"/>
                </a:solidFill>
                <a:latin typeface="Krub-Medium"/>
                <a:cs typeface="Krub-Medium"/>
              </a:rPr>
              <a:t>Victor</a:t>
            </a:r>
            <a:r>
              <a:rPr sz="650" spc="7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spc="-10" dirty="0">
                <a:solidFill>
                  <a:srgbClr val="0057A8"/>
                </a:solidFill>
                <a:latin typeface="Krub-Medium"/>
                <a:cs typeface="Krub-Medium"/>
              </a:rPr>
              <a:t>Harbour</a:t>
            </a:r>
            <a:r>
              <a:rPr sz="650" spc="50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dirty="0">
                <a:solidFill>
                  <a:srgbClr val="0057A8"/>
                </a:solidFill>
                <a:latin typeface="Krub-Medium"/>
                <a:cs typeface="Krub-Medium"/>
              </a:rPr>
              <a:t>Murray</a:t>
            </a:r>
            <a:r>
              <a:rPr sz="650" spc="9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spc="-10" dirty="0">
                <a:solidFill>
                  <a:srgbClr val="0057A8"/>
                </a:solidFill>
                <a:latin typeface="Krub-Medium"/>
                <a:cs typeface="Krub-Medium"/>
              </a:rPr>
              <a:t>Bridge</a:t>
            </a:r>
            <a:endParaRPr sz="650">
              <a:latin typeface="Krub-Medium"/>
              <a:cs typeface="Krub-Medium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22046" y="1246254"/>
            <a:ext cx="943610" cy="14979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spc="-10" dirty="0">
                <a:solidFill>
                  <a:srgbClr val="0057A8"/>
                </a:solidFill>
                <a:latin typeface="Krub-Medium"/>
                <a:cs typeface="Krub-Medium"/>
              </a:rPr>
              <a:t>Queensland</a:t>
            </a:r>
            <a:endParaRPr sz="900" dirty="0">
              <a:latin typeface="Krub-Medium"/>
              <a:cs typeface="Krub-Medium"/>
            </a:endParaRPr>
          </a:p>
          <a:p>
            <a:pPr marL="160655" marR="288290">
              <a:lnSpc>
                <a:spcPct val="127800"/>
              </a:lnSpc>
              <a:spcBef>
                <a:spcPts val="570"/>
              </a:spcBef>
            </a:pPr>
            <a:r>
              <a:rPr sz="650" spc="-10" dirty="0">
                <a:solidFill>
                  <a:srgbClr val="0057A8"/>
                </a:solidFill>
                <a:latin typeface="Krub-Medium"/>
                <a:cs typeface="Krub-Medium"/>
              </a:rPr>
              <a:t>Brisbane</a:t>
            </a:r>
            <a:r>
              <a:rPr sz="650" spc="50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dirty="0">
                <a:solidFill>
                  <a:srgbClr val="0057A8"/>
                </a:solidFill>
                <a:latin typeface="Krub-Medium"/>
                <a:cs typeface="Krub-Medium"/>
              </a:rPr>
              <a:t>Gold</a:t>
            </a:r>
            <a:r>
              <a:rPr sz="650" spc="5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spc="-10" dirty="0">
                <a:solidFill>
                  <a:srgbClr val="0057A8"/>
                </a:solidFill>
                <a:latin typeface="Krub-Medium"/>
                <a:cs typeface="Krub-Medium"/>
              </a:rPr>
              <a:t>Coast</a:t>
            </a:r>
            <a:r>
              <a:rPr sz="650" spc="50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spc="-10" dirty="0">
                <a:solidFill>
                  <a:srgbClr val="0057A8"/>
                </a:solidFill>
                <a:latin typeface="Krub-Medium"/>
                <a:cs typeface="Krub-Medium"/>
              </a:rPr>
              <a:t>Toowoomba</a:t>
            </a:r>
            <a:r>
              <a:rPr sz="650" spc="50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spc="-10" dirty="0">
                <a:solidFill>
                  <a:srgbClr val="0057A8"/>
                </a:solidFill>
                <a:latin typeface="Krub-Medium"/>
                <a:cs typeface="Krub-Medium"/>
              </a:rPr>
              <a:t>Cairns</a:t>
            </a:r>
            <a:r>
              <a:rPr sz="650" spc="50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spc="-10" dirty="0">
                <a:solidFill>
                  <a:srgbClr val="0057A8"/>
                </a:solidFill>
                <a:latin typeface="Krub-Medium"/>
                <a:cs typeface="Krub-Medium"/>
              </a:rPr>
              <a:t>Townsville</a:t>
            </a:r>
            <a:endParaRPr sz="650" dirty="0">
              <a:latin typeface="Krub-Medium"/>
              <a:cs typeface="Krub-Medium"/>
            </a:endParaRPr>
          </a:p>
          <a:p>
            <a:pPr marL="160655" marR="5080">
              <a:lnSpc>
                <a:spcPct val="127800"/>
              </a:lnSpc>
            </a:pPr>
            <a:r>
              <a:rPr sz="650" dirty="0">
                <a:solidFill>
                  <a:srgbClr val="0057A8"/>
                </a:solidFill>
                <a:latin typeface="Krub-Medium"/>
                <a:cs typeface="Krub-Medium"/>
              </a:rPr>
              <a:t>Sunshine</a:t>
            </a:r>
            <a:r>
              <a:rPr sz="650" spc="9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dirty="0">
                <a:solidFill>
                  <a:srgbClr val="0057A8"/>
                </a:solidFill>
                <a:latin typeface="Krub-Medium"/>
                <a:cs typeface="Krub-Medium"/>
              </a:rPr>
              <a:t>Coast</a:t>
            </a:r>
            <a:r>
              <a:rPr sz="650" spc="9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spc="-25" dirty="0">
                <a:solidFill>
                  <a:srgbClr val="0057A8"/>
                </a:solidFill>
                <a:latin typeface="Krub-Medium"/>
                <a:cs typeface="Krub-Medium"/>
              </a:rPr>
              <a:t>(F)</a:t>
            </a:r>
            <a:r>
              <a:rPr sz="650" spc="50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dirty="0">
                <a:solidFill>
                  <a:srgbClr val="0057A8"/>
                </a:solidFill>
                <a:latin typeface="Krub-Medium"/>
                <a:cs typeface="Krub-Medium"/>
              </a:rPr>
              <a:t>Brendale</a:t>
            </a:r>
            <a:r>
              <a:rPr sz="650" spc="11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spc="-25" dirty="0">
                <a:solidFill>
                  <a:srgbClr val="0057A8"/>
                </a:solidFill>
                <a:latin typeface="Krub-Medium"/>
                <a:cs typeface="Krub-Medium"/>
              </a:rPr>
              <a:t>(F)</a:t>
            </a:r>
            <a:r>
              <a:rPr sz="650" spc="50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dirty="0">
                <a:solidFill>
                  <a:srgbClr val="0057A8"/>
                </a:solidFill>
                <a:latin typeface="Krub-Medium"/>
                <a:cs typeface="Krub-Medium"/>
              </a:rPr>
              <a:t>Acacia</a:t>
            </a:r>
            <a:r>
              <a:rPr sz="650" spc="8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dirty="0">
                <a:solidFill>
                  <a:srgbClr val="0057A8"/>
                </a:solidFill>
                <a:latin typeface="Krub-Medium"/>
                <a:cs typeface="Krub-Medium"/>
              </a:rPr>
              <a:t>Ridge</a:t>
            </a:r>
            <a:r>
              <a:rPr sz="650" spc="8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spc="-25" dirty="0">
                <a:solidFill>
                  <a:srgbClr val="0057A8"/>
                </a:solidFill>
                <a:latin typeface="Krub-Medium"/>
                <a:cs typeface="Krub-Medium"/>
              </a:rPr>
              <a:t>(F)</a:t>
            </a:r>
            <a:endParaRPr lang="en-AU" sz="650" spc="-25" dirty="0">
              <a:solidFill>
                <a:srgbClr val="0057A8"/>
              </a:solidFill>
              <a:latin typeface="Krub-Medium"/>
              <a:cs typeface="Krub-Medium"/>
            </a:endParaRPr>
          </a:p>
          <a:p>
            <a:pPr marL="160655" marR="5080">
              <a:lnSpc>
                <a:spcPct val="127800"/>
              </a:lnSpc>
            </a:pPr>
            <a:r>
              <a:rPr lang="en-AU" sz="650" spc="-25" dirty="0">
                <a:solidFill>
                  <a:srgbClr val="0057A8"/>
                </a:solidFill>
                <a:latin typeface="Krub-Medium"/>
                <a:cs typeface="Krub-Medium"/>
              </a:rPr>
              <a:t>Harvey Bay</a:t>
            </a:r>
          </a:p>
          <a:p>
            <a:pPr marL="160655" marR="5080">
              <a:lnSpc>
                <a:spcPct val="127800"/>
              </a:lnSpc>
            </a:pPr>
            <a:r>
              <a:rPr lang="en-AU" sz="650" spc="-25" dirty="0">
                <a:solidFill>
                  <a:srgbClr val="0057A8"/>
                </a:solidFill>
                <a:latin typeface="Krub-Medium"/>
                <a:cs typeface="Krub-Medium"/>
              </a:rPr>
              <a:t>Bundaberg</a:t>
            </a:r>
          </a:p>
        </p:txBody>
      </p:sp>
      <p:sp>
        <p:nvSpPr>
          <p:cNvPr id="52" name="object 52"/>
          <p:cNvSpPr/>
          <p:nvPr/>
        </p:nvSpPr>
        <p:spPr>
          <a:xfrm>
            <a:off x="393700" y="1266113"/>
            <a:ext cx="343535" cy="128270"/>
          </a:xfrm>
          <a:custGeom>
            <a:avLst/>
            <a:gdLst/>
            <a:ahLst/>
            <a:cxnLst/>
            <a:rect l="l" t="t" r="r" b="b"/>
            <a:pathLst>
              <a:path w="343534" h="128269">
                <a:moveTo>
                  <a:pt x="343306" y="0"/>
                </a:moveTo>
                <a:lnTo>
                  <a:pt x="0" y="0"/>
                </a:lnTo>
                <a:lnTo>
                  <a:pt x="0" y="127774"/>
                </a:lnTo>
                <a:lnTo>
                  <a:pt x="343306" y="127774"/>
                </a:lnTo>
                <a:lnTo>
                  <a:pt x="343306" y="0"/>
                </a:lnTo>
                <a:close/>
              </a:path>
            </a:pathLst>
          </a:custGeom>
          <a:solidFill>
            <a:srgbClr val="F89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22046" y="3836806"/>
            <a:ext cx="946785" cy="1114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dirty="0">
                <a:solidFill>
                  <a:srgbClr val="0057A8"/>
                </a:solidFill>
                <a:latin typeface="Krub-Medium"/>
                <a:cs typeface="Krub-Medium"/>
              </a:rPr>
              <a:t>New</a:t>
            </a:r>
            <a:r>
              <a:rPr sz="900" spc="-3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900" dirty="0">
                <a:solidFill>
                  <a:srgbClr val="0057A8"/>
                </a:solidFill>
                <a:latin typeface="Krub-Medium"/>
                <a:cs typeface="Krub-Medium"/>
              </a:rPr>
              <a:t>South</a:t>
            </a:r>
            <a:r>
              <a:rPr sz="900" spc="-2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900" spc="-10" dirty="0">
                <a:solidFill>
                  <a:srgbClr val="0057A8"/>
                </a:solidFill>
                <a:latin typeface="Krub-Medium"/>
                <a:cs typeface="Krub-Medium"/>
              </a:rPr>
              <a:t>Wales</a:t>
            </a:r>
            <a:endParaRPr sz="900">
              <a:latin typeface="Krub-Medium"/>
              <a:cs typeface="Krub-Medium"/>
            </a:endParaRPr>
          </a:p>
          <a:p>
            <a:pPr marL="160655" marR="73025">
              <a:lnSpc>
                <a:spcPct val="127800"/>
              </a:lnSpc>
              <a:spcBef>
                <a:spcPts val="515"/>
              </a:spcBef>
            </a:pPr>
            <a:r>
              <a:rPr sz="650" spc="-10" dirty="0">
                <a:solidFill>
                  <a:srgbClr val="0057A8"/>
                </a:solidFill>
                <a:latin typeface="Krub-Medium"/>
                <a:cs typeface="Krub-Medium"/>
              </a:rPr>
              <a:t>Sydney</a:t>
            </a:r>
            <a:r>
              <a:rPr sz="650" spc="50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spc="-10" dirty="0">
                <a:solidFill>
                  <a:srgbClr val="0057A8"/>
                </a:solidFill>
                <a:latin typeface="Krub-Medium"/>
                <a:cs typeface="Krub-Medium"/>
              </a:rPr>
              <a:t>Newcastle</a:t>
            </a:r>
            <a:r>
              <a:rPr sz="650" spc="50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dirty="0">
                <a:solidFill>
                  <a:srgbClr val="0057A8"/>
                </a:solidFill>
                <a:latin typeface="Krub-Medium"/>
                <a:cs typeface="Krub-Medium"/>
              </a:rPr>
              <a:t>Central</a:t>
            </a:r>
            <a:r>
              <a:rPr sz="650" spc="9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spc="-20" dirty="0">
                <a:solidFill>
                  <a:srgbClr val="0057A8"/>
                </a:solidFill>
                <a:latin typeface="Krub-Medium"/>
                <a:cs typeface="Krub-Medium"/>
              </a:rPr>
              <a:t>Coast</a:t>
            </a:r>
            <a:r>
              <a:rPr sz="650" spc="50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dirty="0">
                <a:solidFill>
                  <a:srgbClr val="0057A8"/>
                </a:solidFill>
                <a:latin typeface="Krub-Medium"/>
                <a:cs typeface="Krub-Medium"/>
              </a:rPr>
              <a:t>Northern</a:t>
            </a:r>
            <a:r>
              <a:rPr sz="650" spc="114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spc="-10" dirty="0">
                <a:solidFill>
                  <a:srgbClr val="0057A8"/>
                </a:solidFill>
                <a:latin typeface="Krub-Medium"/>
                <a:cs typeface="Krub-Medium"/>
              </a:rPr>
              <a:t>Rivers</a:t>
            </a:r>
            <a:r>
              <a:rPr sz="650" spc="50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spc="-10" dirty="0">
                <a:solidFill>
                  <a:srgbClr val="0057A8"/>
                </a:solidFill>
                <a:latin typeface="Krub-Medium"/>
                <a:cs typeface="Krub-Medium"/>
              </a:rPr>
              <a:t>Wollongong</a:t>
            </a:r>
            <a:r>
              <a:rPr sz="650" spc="50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dirty="0">
                <a:solidFill>
                  <a:srgbClr val="0057A8"/>
                </a:solidFill>
                <a:latin typeface="Krub-Medium"/>
                <a:cs typeface="Krub-Medium"/>
              </a:rPr>
              <a:t>Eastern</a:t>
            </a:r>
            <a:r>
              <a:rPr sz="650" spc="8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dirty="0">
                <a:solidFill>
                  <a:srgbClr val="0057A8"/>
                </a:solidFill>
                <a:latin typeface="Krub-Medium"/>
                <a:cs typeface="Krub-Medium"/>
              </a:rPr>
              <a:t>Creek</a:t>
            </a:r>
            <a:r>
              <a:rPr sz="650" spc="8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spc="-25" dirty="0">
                <a:solidFill>
                  <a:srgbClr val="0057A8"/>
                </a:solidFill>
                <a:latin typeface="Krub-Medium"/>
                <a:cs typeface="Krub-Medium"/>
              </a:rPr>
              <a:t>(F)</a:t>
            </a:r>
            <a:r>
              <a:rPr sz="650" spc="50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dirty="0">
                <a:solidFill>
                  <a:srgbClr val="0057A8"/>
                </a:solidFill>
                <a:latin typeface="Krub-Medium"/>
                <a:cs typeface="Krub-Medium"/>
              </a:rPr>
              <a:t>Penrith</a:t>
            </a:r>
            <a:r>
              <a:rPr sz="650" spc="9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spc="-25" dirty="0">
                <a:solidFill>
                  <a:srgbClr val="0057A8"/>
                </a:solidFill>
                <a:latin typeface="Krub-Medium"/>
                <a:cs typeface="Krub-Medium"/>
              </a:rPr>
              <a:t>(F)</a:t>
            </a:r>
            <a:endParaRPr sz="650">
              <a:latin typeface="Krub-Medium"/>
              <a:cs typeface="Krub-Medium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93700" y="3849993"/>
            <a:ext cx="343535" cy="128270"/>
          </a:xfrm>
          <a:custGeom>
            <a:avLst/>
            <a:gdLst/>
            <a:ahLst/>
            <a:cxnLst/>
            <a:rect l="l" t="t" r="r" b="b"/>
            <a:pathLst>
              <a:path w="343534" h="128270">
                <a:moveTo>
                  <a:pt x="343306" y="0"/>
                </a:moveTo>
                <a:lnTo>
                  <a:pt x="0" y="0"/>
                </a:lnTo>
                <a:lnTo>
                  <a:pt x="0" y="127774"/>
                </a:lnTo>
                <a:lnTo>
                  <a:pt x="343306" y="127774"/>
                </a:lnTo>
                <a:lnTo>
                  <a:pt x="343306" y="0"/>
                </a:lnTo>
                <a:close/>
              </a:path>
            </a:pathLst>
          </a:custGeom>
          <a:solidFill>
            <a:srgbClr val="F89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822046" y="5792470"/>
            <a:ext cx="864235" cy="14941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spc="-10" dirty="0">
                <a:solidFill>
                  <a:srgbClr val="0057A8"/>
                </a:solidFill>
                <a:latin typeface="Krub-Medium"/>
                <a:cs typeface="Krub-Medium"/>
              </a:rPr>
              <a:t>Victoria</a:t>
            </a:r>
            <a:endParaRPr sz="900">
              <a:latin typeface="Krub-Medium"/>
              <a:cs typeface="Krub-Medium"/>
            </a:endParaRPr>
          </a:p>
          <a:p>
            <a:pPr marL="160655" marR="258445">
              <a:lnSpc>
                <a:spcPct val="127800"/>
              </a:lnSpc>
              <a:spcBef>
                <a:spcPts val="515"/>
              </a:spcBef>
            </a:pPr>
            <a:r>
              <a:rPr sz="650" spc="-10" dirty="0">
                <a:solidFill>
                  <a:srgbClr val="0057A8"/>
                </a:solidFill>
                <a:latin typeface="Krub-Medium"/>
                <a:cs typeface="Krub-Medium"/>
              </a:rPr>
              <a:t>Melbourne</a:t>
            </a:r>
            <a:r>
              <a:rPr sz="650" spc="50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spc="-10" dirty="0">
                <a:solidFill>
                  <a:srgbClr val="0057A8"/>
                </a:solidFill>
                <a:latin typeface="Krub-Medium"/>
                <a:cs typeface="Krub-Medium"/>
              </a:rPr>
              <a:t>Ballarat</a:t>
            </a:r>
            <a:r>
              <a:rPr sz="650" spc="50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spc="-10" dirty="0">
                <a:solidFill>
                  <a:srgbClr val="0057A8"/>
                </a:solidFill>
                <a:latin typeface="Krub-Medium"/>
                <a:cs typeface="Krub-Medium"/>
              </a:rPr>
              <a:t>Bendigo</a:t>
            </a:r>
            <a:endParaRPr sz="650">
              <a:latin typeface="Krub-Medium"/>
              <a:cs typeface="Krub-Medium"/>
            </a:endParaRPr>
          </a:p>
          <a:p>
            <a:pPr marL="160655" marR="5080">
              <a:lnSpc>
                <a:spcPct val="127800"/>
              </a:lnSpc>
            </a:pPr>
            <a:r>
              <a:rPr sz="650" dirty="0">
                <a:solidFill>
                  <a:srgbClr val="0057A8"/>
                </a:solidFill>
                <a:latin typeface="Krub-Medium"/>
                <a:cs typeface="Krub-Medium"/>
              </a:rPr>
              <a:t>Albury/</a:t>
            </a:r>
            <a:r>
              <a:rPr sz="650" spc="9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spc="-10" dirty="0">
                <a:solidFill>
                  <a:srgbClr val="0057A8"/>
                </a:solidFill>
                <a:latin typeface="Krub-Medium"/>
                <a:cs typeface="Krub-Medium"/>
              </a:rPr>
              <a:t>Wodonga</a:t>
            </a:r>
            <a:r>
              <a:rPr sz="650" spc="50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dirty="0">
                <a:solidFill>
                  <a:srgbClr val="0057A8"/>
                </a:solidFill>
                <a:latin typeface="Krub-Medium"/>
                <a:cs typeface="Krub-Medium"/>
              </a:rPr>
              <a:t>Lakes</a:t>
            </a:r>
            <a:r>
              <a:rPr sz="650" spc="7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spc="-10" dirty="0">
                <a:solidFill>
                  <a:srgbClr val="0057A8"/>
                </a:solidFill>
                <a:latin typeface="Krub-Medium"/>
                <a:cs typeface="Krub-Medium"/>
              </a:rPr>
              <a:t>Entrance</a:t>
            </a:r>
            <a:r>
              <a:rPr sz="650" spc="50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dirty="0">
                <a:solidFill>
                  <a:srgbClr val="0057A8"/>
                </a:solidFill>
                <a:latin typeface="Krub-Medium"/>
                <a:cs typeface="Krub-Medium"/>
              </a:rPr>
              <a:t>Geelong</a:t>
            </a:r>
            <a:r>
              <a:rPr sz="650" spc="10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spc="-25" dirty="0">
                <a:solidFill>
                  <a:srgbClr val="0057A8"/>
                </a:solidFill>
                <a:latin typeface="Krub-Medium"/>
                <a:cs typeface="Krub-Medium"/>
              </a:rPr>
              <a:t>(F)</a:t>
            </a:r>
            <a:r>
              <a:rPr sz="650" spc="50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dirty="0">
                <a:solidFill>
                  <a:srgbClr val="0057A8"/>
                </a:solidFill>
                <a:latin typeface="Krub-Medium"/>
                <a:cs typeface="Krub-Medium"/>
              </a:rPr>
              <a:t>Maidstone</a:t>
            </a:r>
            <a:r>
              <a:rPr sz="650" spc="13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spc="-25" dirty="0">
                <a:solidFill>
                  <a:srgbClr val="0057A8"/>
                </a:solidFill>
                <a:latin typeface="Krub-Medium"/>
                <a:cs typeface="Krub-Medium"/>
              </a:rPr>
              <a:t>(F)</a:t>
            </a:r>
            <a:r>
              <a:rPr sz="650" spc="50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dirty="0">
                <a:solidFill>
                  <a:srgbClr val="0057A8"/>
                </a:solidFill>
                <a:latin typeface="Krub-Medium"/>
                <a:cs typeface="Krub-Medium"/>
              </a:rPr>
              <a:t>Wantirna</a:t>
            </a:r>
            <a:r>
              <a:rPr sz="650" spc="114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spc="-25" dirty="0">
                <a:solidFill>
                  <a:srgbClr val="0057A8"/>
                </a:solidFill>
                <a:latin typeface="Krub-Medium"/>
                <a:cs typeface="Krub-Medium"/>
              </a:rPr>
              <a:t>(F)</a:t>
            </a:r>
            <a:r>
              <a:rPr sz="650" spc="50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dirty="0">
                <a:solidFill>
                  <a:srgbClr val="0057A8"/>
                </a:solidFill>
                <a:latin typeface="Krub-Medium"/>
                <a:cs typeface="Krub-Medium"/>
              </a:rPr>
              <a:t>Dandenong</a:t>
            </a:r>
            <a:r>
              <a:rPr sz="650" spc="14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spc="-25" dirty="0">
                <a:solidFill>
                  <a:srgbClr val="0057A8"/>
                </a:solidFill>
                <a:latin typeface="Krub-Medium"/>
                <a:cs typeface="Krub-Medium"/>
              </a:rPr>
              <a:t>(F)</a:t>
            </a:r>
            <a:r>
              <a:rPr sz="650" spc="50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dirty="0">
                <a:solidFill>
                  <a:srgbClr val="0057A8"/>
                </a:solidFill>
                <a:latin typeface="Krub-Medium"/>
                <a:cs typeface="Krub-Medium"/>
              </a:rPr>
              <a:t>Melton</a:t>
            </a:r>
            <a:r>
              <a:rPr sz="650" spc="8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50" spc="-25" dirty="0">
                <a:solidFill>
                  <a:srgbClr val="0057A8"/>
                </a:solidFill>
                <a:latin typeface="Krub-Medium"/>
                <a:cs typeface="Krub-Medium"/>
              </a:rPr>
              <a:t>(F)</a:t>
            </a:r>
            <a:endParaRPr sz="650">
              <a:latin typeface="Krub-Medium"/>
              <a:cs typeface="Krub-Medium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93700" y="5805666"/>
            <a:ext cx="343535" cy="128270"/>
          </a:xfrm>
          <a:custGeom>
            <a:avLst/>
            <a:gdLst/>
            <a:ahLst/>
            <a:cxnLst/>
            <a:rect l="l" t="t" r="r" b="b"/>
            <a:pathLst>
              <a:path w="343534" h="128270">
                <a:moveTo>
                  <a:pt x="343306" y="0"/>
                </a:moveTo>
                <a:lnTo>
                  <a:pt x="0" y="0"/>
                </a:lnTo>
                <a:lnTo>
                  <a:pt x="0" y="127774"/>
                </a:lnTo>
                <a:lnTo>
                  <a:pt x="343306" y="127774"/>
                </a:lnTo>
                <a:lnTo>
                  <a:pt x="343306" y="0"/>
                </a:lnTo>
                <a:close/>
              </a:path>
            </a:pathLst>
          </a:custGeom>
          <a:solidFill>
            <a:srgbClr val="F89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22046" y="5201637"/>
            <a:ext cx="1458595" cy="360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spc="-10" dirty="0">
                <a:solidFill>
                  <a:srgbClr val="0057A8"/>
                </a:solidFill>
                <a:latin typeface="Krub-Medium"/>
                <a:cs typeface="Krub-Medium"/>
              </a:rPr>
              <a:t>Australian </a:t>
            </a:r>
            <a:r>
              <a:rPr sz="900" dirty="0">
                <a:solidFill>
                  <a:srgbClr val="0057A8"/>
                </a:solidFill>
                <a:latin typeface="Krub-Medium"/>
                <a:cs typeface="Krub-Medium"/>
              </a:rPr>
              <a:t>Capital</a:t>
            </a:r>
            <a:r>
              <a:rPr sz="900" spc="-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900" spc="-10" dirty="0">
                <a:solidFill>
                  <a:srgbClr val="0057A8"/>
                </a:solidFill>
                <a:latin typeface="Krub-Medium"/>
                <a:cs typeface="Krub-Medium"/>
              </a:rPr>
              <a:t>Territory</a:t>
            </a:r>
            <a:endParaRPr sz="900">
              <a:latin typeface="Krub-Medium"/>
              <a:cs typeface="Krub-Medium"/>
            </a:endParaRPr>
          </a:p>
          <a:p>
            <a:pPr marL="93345">
              <a:lnSpc>
                <a:spcPct val="100000"/>
              </a:lnSpc>
              <a:spcBef>
                <a:spcPts val="780"/>
              </a:spcBef>
            </a:pPr>
            <a:r>
              <a:rPr sz="650" spc="-10" dirty="0">
                <a:solidFill>
                  <a:srgbClr val="0057A8"/>
                </a:solidFill>
                <a:latin typeface="Krub-Medium"/>
                <a:cs typeface="Krub-Medium"/>
              </a:rPr>
              <a:t>Canberra</a:t>
            </a:r>
            <a:endParaRPr sz="650">
              <a:latin typeface="Krub-Medium"/>
              <a:cs typeface="Krub-Medium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93700" y="5214836"/>
            <a:ext cx="343535" cy="128270"/>
          </a:xfrm>
          <a:custGeom>
            <a:avLst/>
            <a:gdLst/>
            <a:ahLst/>
            <a:cxnLst/>
            <a:rect l="l" t="t" r="r" b="b"/>
            <a:pathLst>
              <a:path w="343534" h="128270">
                <a:moveTo>
                  <a:pt x="343306" y="0"/>
                </a:moveTo>
                <a:lnTo>
                  <a:pt x="0" y="0"/>
                </a:lnTo>
                <a:lnTo>
                  <a:pt x="0" y="127774"/>
                </a:lnTo>
                <a:lnTo>
                  <a:pt x="343306" y="127774"/>
                </a:lnTo>
                <a:lnTo>
                  <a:pt x="343306" y="0"/>
                </a:lnTo>
                <a:close/>
              </a:path>
            </a:pathLst>
          </a:custGeom>
          <a:solidFill>
            <a:srgbClr val="F89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8235288" y="4892803"/>
            <a:ext cx="694055" cy="3359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66370" marR="5080" indent="-154305">
              <a:lnSpc>
                <a:spcPct val="100000"/>
              </a:lnSpc>
              <a:spcBef>
                <a:spcPts val="125"/>
              </a:spcBef>
            </a:pPr>
            <a:r>
              <a:rPr sz="1000" dirty="0">
                <a:solidFill>
                  <a:srgbClr val="FFFFFF"/>
                </a:solidFill>
                <a:latin typeface="Krub-Medium"/>
                <a:cs typeface="Krub-Medium"/>
              </a:rPr>
              <a:t>New</a:t>
            </a:r>
            <a:r>
              <a:rPr sz="1000" spc="45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Krub-Medium"/>
                <a:cs typeface="Krub-Medium"/>
              </a:rPr>
              <a:t>South Wales</a:t>
            </a:r>
            <a:endParaRPr sz="1000">
              <a:latin typeface="Krub-Medium"/>
              <a:cs typeface="Krub-Medium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317090" y="7318805"/>
            <a:ext cx="155321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dirty="0">
                <a:solidFill>
                  <a:srgbClr val="FFFFFF"/>
                </a:solidFill>
                <a:latin typeface="Krub-Medium"/>
                <a:cs typeface="Krub-Medium"/>
              </a:rPr>
              <a:t>(F)</a:t>
            </a:r>
            <a:r>
              <a:rPr sz="600" spc="10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600" dirty="0">
                <a:solidFill>
                  <a:srgbClr val="FFFFFF"/>
                </a:solidFill>
                <a:latin typeface="Krub-Medium"/>
                <a:cs typeface="Krub-Medium"/>
              </a:rPr>
              <a:t>denotes</a:t>
            </a:r>
            <a:r>
              <a:rPr sz="600" spc="10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600" dirty="0">
                <a:solidFill>
                  <a:srgbClr val="FFFFFF"/>
                </a:solidFill>
                <a:latin typeface="Krub-Medium"/>
                <a:cs typeface="Krub-Medium"/>
              </a:rPr>
              <a:t>fixed</a:t>
            </a:r>
            <a:r>
              <a:rPr sz="600" spc="10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600" dirty="0">
                <a:solidFill>
                  <a:srgbClr val="FFFFFF"/>
                </a:solidFill>
                <a:latin typeface="Krub-Medium"/>
                <a:cs typeface="Krub-Medium"/>
              </a:rPr>
              <a:t>repair</a:t>
            </a:r>
            <a:r>
              <a:rPr sz="600" spc="10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600" dirty="0">
                <a:solidFill>
                  <a:srgbClr val="FFFFFF"/>
                </a:solidFill>
                <a:latin typeface="Krub-Medium"/>
                <a:cs typeface="Krub-Medium"/>
              </a:rPr>
              <a:t>centre</a:t>
            </a:r>
            <a:r>
              <a:rPr sz="600" spc="10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Krub-Medium"/>
                <a:cs typeface="Krub-Medium"/>
              </a:rPr>
              <a:t>locations</a:t>
            </a:r>
            <a:endParaRPr sz="600">
              <a:latin typeface="Krub-Medium"/>
              <a:cs typeface="Krub-Medium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8641550" y="6890402"/>
            <a:ext cx="42545" cy="44450"/>
          </a:xfrm>
          <a:custGeom>
            <a:avLst/>
            <a:gdLst/>
            <a:ahLst/>
            <a:cxnLst/>
            <a:rect l="l" t="t" r="r" b="b"/>
            <a:pathLst>
              <a:path w="42545" h="44450">
                <a:moveTo>
                  <a:pt x="21107" y="0"/>
                </a:moveTo>
                <a:lnTo>
                  <a:pt x="12890" y="1723"/>
                </a:lnTo>
                <a:lnTo>
                  <a:pt x="6181" y="6421"/>
                </a:lnTo>
                <a:lnTo>
                  <a:pt x="1658" y="13389"/>
                </a:lnTo>
                <a:lnTo>
                  <a:pt x="0" y="21920"/>
                </a:lnTo>
                <a:lnTo>
                  <a:pt x="1658" y="30451"/>
                </a:lnTo>
                <a:lnTo>
                  <a:pt x="6181" y="37418"/>
                </a:lnTo>
                <a:lnTo>
                  <a:pt x="12890" y="42117"/>
                </a:lnTo>
                <a:lnTo>
                  <a:pt x="21107" y="43840"/>
                </a:lnTo>
                <a:lnTo>
                  <a:pt x="29323" y="42117"/>
                </a:lnTo>
                <a:lnTo>
                  <a:pt x="36033" y="37418"/>
                </a:lnTo>
                <a:lnTo>
                  <a:pt x="40556" y="30451"/>
                </a:lnTo>
                <a:lnTo>
                  <a:pt x="42214" y="21920"/>
                </a:lnTo>
                <a:lnTo>
                  <a:pt x="40556" y="13389"/>
                </a:lnTo>
                <a:lnTo>
                  <a:pt x="36033" y="6421"/>
                </a:lnTo>
                <a:lnTo>
                  <a:pt x="29323" y="1723"/>
                </a:lnTo>
                <a:lnTo>
                  <a:pt x="21107" y="0"/>
                </a:lnTo>
                <a:close/>
              </a:path>
            </a:pathLst>
          </a:custGeom>
          <a:solidFill>
            <a:srgbClr val="F89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539200" y="6800402"/>
            <a:ext cx="42545" cy="44450"/>
          </a:xfrm>
          <a:custGeom>
            <a:avLst/>
            <a:gdLst/>
            <a:ahLst/>
            <a:cxnLst/>
            <a:rect l="l" t="t" r="r" b="b"/>
            <a:pathLst>
              <a:path w="42545" h="44450">
                <a:moveTo>
                  <a:pt x="21107" y="0"/>
                </a:moveTo>
                <a:lnTo>
                  <a:pt x="12890" y="1723"/>
                </a:lnTo>
                <a:lnTo>
                  <a:pt x="6181" y="6421"/>
                </a:lnTo>
                <a:lnTo>
                  <a:pt x="1658" y="13389"/>
                </a:lnTo>
                <a:lnTo>
                  <a:pt x="0" y="21920"/>
                </a:lnTo>
                <a:lnTo>
                  <a:pt x="1658" y="30451"/>
                </a:lnTo>
                <a:lnTo>
                  <a:pt x="6181" y="37418"/>
                </a:lnTo>
                <a:lnTo>
                  <a:pt x="12890" y="42117"/>
                </a:lnTo>
                <a:lnTo>
                  <a:pt x="21107" y="43840"/>
                </a:lnTo>
                <a:lnTo>
                  <a:pt x="29323" y="42117"/>
                </a:lnTo>
                <a:lnTo>
                  <a:pt x="36033" y="37418"/>
                </a:lnTo>
                <a:lnTo>
                  <a:pt x="40556" y="30451"/>
                </a:lnTo>
                <a:lnTo>
                  <a:pt x="42214" y="21920"/>
                </a:lnTo>
                <a:lnTo>
                  <a:pt x="40556" y="13389"/>
                </a:lnTo>
                <a:lnTo>
                  <a:pt x="36033" y="6421"/>
                </a:lnTo>
                <a:lnTo>
                  <a:pt x="29323" y="1723"/>
                </a:lnTo>
                <a:lnTo>
                  <a:pt x="21107" y="0"/>
                </a:lnTo>
                <a:close/>
              </a:path>
            </a:pathLst>
          </a:custGeom>
          <a:solidFill>
            <a:srgbClr val="F89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124002" y="5764919"/>
            <a:ext cx="42545" cy="44450"/>
          </a:xfrm>
          <a:custGeom>
            <a:avLst/>
            <a:gdLst/>
            <a:ahLst/>
            <a:cxnLst/>
            <a:rect l="l" t="t" r="r" b="b"/>
            <a:pathLst>
              <a:path w="42545" h="44450">
                <a:moveTo>
                  <a:pt x="21107" y="0"/>
                </a:moveTo>
                <a:lnTo>
                  <a:pt x="12890" y="1723"/>
                </a:lnTo>
                <a:lnTo>
                  <a:pt x="6181" y="6421"/>
                </a:lnTo>
                <a:lnTo>
                  <a:pt x="1658" y="13389"/>
                </a:lnTo>
                <a:lnTo>
                  <a:pt x="0" y="21920"/>
                </a:lnTo>
                <a:lnTo>
                  <a:pt x="1658" y="30451"/>
                </a:lnTo>
                <a:lnTo>
                  <a:pt x="6181" y="37418"/>
                </a:lnTo>
                <a:lnTo>
                  <a:pt x="12890" y="42117"/>
                </a:lnTo>
                <a:lnTo>
                  <a:pt x="21107" y="43840"/>
                </a:lnTo>
                <a:lnTo>
                  <a:pt x="29323" y="42117"/>
                </a:lnTo>
                <a:lnTo>
                  <a:pt x="36033" y="37418"/>
                </a:lnTo>
                <a:lnTo>
                  <a:pt x="40556" y="30451"/>
                </a:lnTo>
                <a:lnTo>
                  <a:pt x="42214" y="21920"/>
                </a:lnTo>
                <a:lnTo>
                  <a:pt x="40556" y="13389"/>
                </a:lnTo>
                <a:lnTo>
                  <a:pt x="36033" y="6421"/>
                </a:lnTo>
                <a:lnTo>
                  <a:pt x="29323" y="1723"/>
                </a:lnTo>
                <a:lnTo>
                  <a:pt x="21107" y="0"/>
                </a:lnTo>
                <a:close/>
              </a:path>
            </a:pathLst>
          </a:custGeom>
          <a:solidFill>
            <a:srgbClr val="F89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262437" y="5387366"/>
            <a:ext cx="42545" cy="44450"/>
          </a:xfrm>
          <a:custGeom>
            <a:avLst/>
            <a:gdLst/>
            <a:ahLst/>
            <a:cxnLst/>
            <a:rect l="l" t="t" r="r" b="b"/>
            <a:pathLst>
              <a:path w="42545" h="44450">
                <a:moveTo>
                  <a:pt x="21107" y="0"/>
                </a:moveTo>
                <a:lnTo>
                  <a:pt x="12890" y="1723"/>
                </a:lnTo>
                <a:lnTo>
                  <a:pt x="6181" y="6421"/>
                </a:lnTo>
                <a:lnTo>
                  <a:pt x="1658" y="13389"/>
                </a:lnTo>
                <a:lnTo>
                  <a:pt x="0" y="21920"/>
                </a:lnTo>
                <a:lnTo>
                  <a:pt x="1658" y="30451"/>
                </a:lnTo>
                <a:lnTo>
                  <a:pt x="6181" y="37418"/>
                </a:lnTo>
                <a:lnTo>
                  <a:pt x="12890" y="42117"/>
                </a:lnTo>
                <a:lnTo>
                  <a:pt x="21107" y="43840"/>
                </a:lnTo>
                <a:lnTo>
                  <a:pt x="29323" y="42117"/>
                </a:lnTo>
                <a:lnTo>
                  <a:pt x="36033" y="37418"/>
                </a:lnTo>
                <a:lnTo>
                  <a:pt x="40556" y="30451"/>
                </a:lnTo>
                <a:lnTo>
                  <a:pt x="42214" y="21920"/>
                </a:lnTo>
                <a:lnTo>
                  <a:pt x="40556" y="13389"/>
                </a:lnTo>
                <a:lnTo>
                  <a:pt x="36033" y="6421"/>
                </a:lnTo>
                <a:lnTo>
                  <a:pt x="29323" y="1723"/>
                </a:lnTo>
                <a:lnTo>
                  <a:pt x="21107" y="0"/>
                </a:lnTo>
                <a:close/>
              </a:path>
            </a:pathLst>
          </a:custGeom>
          <a:solidFill>
            <a:srgbClr val="F89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224683" y="5513217"/>
            <a:ext cx="42545" cy="44450"/>
          </a:xfrm>
          <a:custGeom>
            <a:avLst/>
            <a:gdLst/>
            <a:ahLst/>
            <a:cxnLst/>
            <a:rect l="l" t="t" r="r" b="b"/>
            <a:pathLst>
              <a:path w="42545" h="44450">
                <a:moveTo>
                  <a:pt x="21107" y="0"/>
                </a:moveTo>
                <a:lnTo>
                  <a:pt x="12890" y="1723"/>
                </a:lnTo>
                <a:lnTo>
                  <a:pt x="6181" y="6421"/>
                </a:lnTo>
                <a:lnTo>
                  <a:pt x="1658" y="13389"/>
                </a:lnTo>
                <a:lnTo>
                  <a:pt x="0" y="21920"/>
                </a:lnTo>
                <a:lnTo>
                  <a:pt x="1658" y="30451"/>
                </a:lnTo>
                <a:lnTo>
                  <a:pt x="6181" y="37418"/>
                </a:lnTo>
                <a:lnTo>
                  <a:pt x="12890" y="42117"/>
                </a:lnTo>
                <a:lnTo>
                  <a:pt x="21107" y="43840"/>
                </a:lnTo>
                <a:lnTo>
                  <a:pt x="29323" y="42117"/>
                </a:lnTo>
                <a:lnTo>
                  <a:pt x="36033" y="37418"/>
                </a:lnTo>
                <a:lnTo>
                  <a:pt x="40556" y="30451"/>
                </a:lnTo>
                <a:lnTo>
                  <a:pt x="42214" y="21920"/>
                </a:lnTo>
                <a:lnTo>
                  <a:pt x="40556" y="13389"/>
                </a:lnTo>
                <a:lnTo>
                  <a:pt x="36033" y="6421"/>
                </a:lnTo>
                <a:lnTo>
                  <a:pt x="29323" y="1723"/>
                </a:lnTo>
                <a:lnTo>
                  <a:pt x="21107" y="0"/>
                </a:lnTo>
                <a:close/>
              </a:path>
            </a:pathLst>
          </a:custGeom>
          <a:solidFill>
            <a:srgbClr val="F89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539311" y="4518992"/>
            <a:ext cx="42545" cy="44450"/>
          </a:xfrm>
          <a:custGeom>
            <a:avLst/>
            <a:gdLst/>
            <a:ahLst/>
            <a:cxnLst/>
            <a:rect l="l" t="t" r="r" b="b"/>
            <a:pathLst>
              <a:path w="42545" h="44450">
                <a:moveTo>
                  <a:pt x="21107" y="0"/>
                </a:moveTo>
                <a:lnTo>
                  <a:pt x="12890" y="1723"/>
                </a:lnTo>
                <a:lnTo>
                  <a:pt x="6181" y="6421"/>
                </a:lnTo>
                <a:lnTo>
                  <a:pt x="1658" y="13389"/>
                </a:lnTo>
                <a:lnTo>
                  <a:pt x="0" y="21920"/>
                </a:lnTo>
                <a:lnTo>
                  <a:pt x="1658" y="30451"/>
                </a:lnTo>
                <a:lnTo>
                  <a:pt x="6181" y="37418"/>
                </a:lnTo>
                <a:lnTo>
                  <a:pt x="12890" y="42117"/>
                </a:lnTo>
                <a:lnTo>
                  <a:pt x="21107" y="43840"/>
                </a:lnTo>
                <a:lnTo>
                  <a:pt x="29323" y="42117"/>
                </a:lnTo>
                <a:lnTo>
                  <a:pt x="36033" y="37418"/>
                </a:lnTo>
                <a:lnTo>
                  <a:pt x="40556" y="30451"/>
                </a:lnTo>
                <a:lnTo>
                  <a:pt x="42214" y="21920"/>
                </a:lnTo>
                <a:lnTo>
                  <a:pt x="40556" y="13389"/>
                </a:lnTo>
                <a:lnTo>
                  <a:pt x="36033" y="6421"/>
                </a:lnTo>
                <a:lnTo>
                  <a:pt x="29323" y="1723"/>
                </a:lnTo>
                <a:lnTo>
                  <a:pt x="21107" y="0"/>
                </a:lnTo>
                <a:close/>
              </a:path>
            </a:pathLst>
          </a:custGeom>
          <a:solidFill>
            <a:srgbClr val="F89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594112" y="4026361"/>
            <a:ext cx="42545" cy="44450"/>
          </a:xfrm>
          <a:custGeom>
            <a:avLst/>
            <a:gdLst/>
            <a:ahLst/>
            <a:cxnLst/>
            <a:rect l="l" t="t" r="r" b="b"/>
            <a:pathLst>
              <a:path w="42545" h="44450">
                <a:moveTo>
                  <a:pt x="21107" y="0"/>
                </a:moveTo>
                <a:lnTo>
                  <a:pt x="12890" y="1723"/>
                </a:lnTo>
                <a:lnTo>
                  <a:pt x="6181" y="6421"/>
                </a:lnTo>
                <a:lnTo>
                  <a:pt x="1658" y="13389"/>
                </a:lnTo>
                <a:lnTo>
                  <a:pt x="0" y="21920"/>
                </a:lnTo>
                <a:lnTo>
                  <a:pt x="1658" y="30451"/>
                </a:lnTo>
                <a:lnTo>
                  <a:pt x="6181" y="37418"/>
                </a:lnTo>
                <a:lnTo>
                  <a:pt x="12890" y="42117"/>
                </a:lnTo>
                <a:lnTo>
                  <a:pt x="21107" y="43840"/>
                </a:lnTo>
                <a:lnTo>
                  <a:pt x="29323" y="42117"/>
                </a:lnTo>
                <a:lnTo>
                  <a:pt x="36033" y="37418"/>
                </a:lnTo>
                <a:lnTo>
                  <a:pt x="40556" y="30451"/>
                </a:lnTo>
                <a:lnTo>
                  <a:pt x="42214" y="21920"/>
                </a:lnTo>
                <a:lnTo>
                  <a:pt x="40556" y="13389"/>
                </a:lnTo>
                <a:lnTo>
                  <a:pt x="36033" y="6421"/>
                </a:lnTo>
                <a:lnTo>
                  <a:pt x="29323" y="1723"/>
                </a:lnTo>
                <a:lnTo>
                  <a:pt x="21107" y="0"/>
                </a:lnTo>
                <a:close/>
              </a:path>
            </a:pathLst>
          </a:custGeom>
          <a:solidFill>
            <a:srgbClr val="F89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643611" y="2866524"/>
            <a:ext cx="42545" cy="44450"/>
          </a:xfrm>
          <a:custGeom>
            <a:avLst/>
            <a:gdLst/>
            <a:ahLst/>
            <a:cxnLst/>
            <a:rect l="l" t="t" r="r" b="b"/>
            <a:pathLst>
              <a:path w="42545" h="44450">
                <a:moveTo>
                  <a:pt x="21107" y="0"/>
                </a:moveTo>
                <a:lnTo>
                  <a:pt x="12890" y="1723"/>
                </a:lnTo>
                <a:lnTo>
                  <a:pt x="6181" y="6421"/>
                </a:lnTo>
                <a:lnTo>
                  <a:pt x="1658" y="13389"/>
                </a:lnTo>
                <a:lnTo>
                  <a:pt x="0" y="21920"/>
                </a:lnTo>
                <a:lnTo>
                  <a:pt x="1658" y="30451"/>
                </a:lnTo>
                <a:lnTo>
                  <a:pt x="6181" y="37418"/>
                </a:lnTo>
                <a:lnTo>
                  <a:pt x="12890" y="42117"/>
                </a:lnTo>
                <a:lnTo>
                  <a:pt x="21107" y="43840"/>
                </a:lnTo>
                <a:lnTo>
                  <a:pt x="29323" y="42117"/>
                </a:lnTo>
                <a:lnTo>
                  <a:pt x="36033" y="37418"/>
                </a:lnTo>
                <a:lnTo>
                  <a:pt x="40556" y="30451"/>
                </a:lnTo>
                <a:lnTo>
                  <a:pt x="42214" y="21920"/>
                </a:lnTo>
                <a:lnTo>
                  <a:pt x="40556" y="13389"/>
                </a:lnTo>
                <a:lnTo>
                  <a:pt x="36033" y="6421"/>
                </a:lnTo>
                <a:lnTo>
                  <a:pt x="29323" y="1723"/>
                </a:lnTo>
                <a:lnTo>
                  <a:pt x="21107" y="0"/>
                </a:lnTo>
                <a:close/>
              </a:path>
            </a:pathLst>
          </a:custGeom>
          <a:solidFill>
            <a:srgbClr val="F89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98061" y="2332800"/>
            <a:ext cx="45085" cy="46355"/>
          </a:xfrm>
          <a:custGeom>
            <a:avLst/>
            <a:gdLst/>
            <a:ahLst/>
            <a:cxnLst/>
            <a:rect l="l" t="t" r="r" b="b"/>
            <a:pathLst>
              <a:path w="45084" h="46355">
                <a:moveTo>
                  <a:pt x="22250" y="0"/>
                </a:moveTo>
                <a:lnTo>
                  <a:pt x="13587" y="1816"/>
                </a:lnTo>
                <a:lnTo>
                  <a:pt x="6515" y="6769"/>
                </a:lnTo>
                <a:lnTo>
                  <a:pt x="1747" y="14112"/>
                </a:lnTo>
                <a:lnTo>
                  <a:pt x="0" y="23101"/>
                </a:lnTo>
                <a:lnTo>
                  <a:pt x="1747" y="32090"/>
                </a:lnTo>
                <a:lnTo>
                  <a:pt x="6515" y="39433"/>
                </a:lnTo>
                <a:lnTo>
                  <a:pt x="13587" y="44386"/>
                </a:lnTo>
                <a:lnTo>
                  <a:pt x="22250" y="46202"/>
                </a:lnTo>
                <a:lnTo>
                  <a:pt x="30906" y="44386"/>
                </a:lnTo>
                <a:lnTo>
                  <a:pt x="37974" y="39433"/>
                </a:lnTo>
                <a:lnTo>
                  <a:pt x="42740" y="32090"/>
                </a:lnTo>
                <a:lnTo>
                  <a:pt x="44488" y="23101"/>
                </a:lnTo>
                <a:lnTo>
                  <a:pt x="42740" y="14112"/>
                </a:lnTo>
                <a:lnTo>
                  <a:pt x="37974" y="6769"/>
                </a:lnTo>
                <a:lnTo>
                  <a:pt x="30906" y="1816"/>
                </a:lnTo>
                <a:lnTo>
                  <a:pt x="22250" y="0"/>
                </a:lnTo>
                <a:close/>
              </a:path>
            </a:pathLst>
          </a:custGeom>
          <a:solidFill>
            <a:srgbClr val="F89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395979" y="5682538"/>
            <a:ext cx="42545" cy="44450"/>
          </a:xfrm>
          <a:custGeom>
            <a:avLst/>
            <a:gdLst/>
            <a:ahLst/>
            <a:cxnLst/>
            <a:rect l="l" t="t" r="r" b="b"/>
            <a:pathLst>
              <a:path w="42545" h="44450">
                <a:moveTo>
                  <a:pt x="21107" y="0"/>
                </a:moveTo>
                <a:lnTo>
                  <a:pt x="12890" y="1723"/>
                </a:lnTo>
                <a:lnTo>
                  <a:pt x="6181" y="6421"/>
                </a:lnTo>
                <a:lnTo>
                  <a:pt x="1658" y="13389"/>
                </a:lnTo>
                <a:lnTo>
                  <a:pt x="0" y="21920"/>
                </a:lnTo>
                <a:lnTo>
                  <a:pt x="1658" y="30451"/>
                </a:lnTo>
                <a:lnTo>
                  <a:pt x="6181" y="37418"/>
                </a:lnTo>
                <a:lnTo>
                  <a:pt x="12890" y="42117"/>
                </a:lnTo>
                <a:lnTo>
                  <a:pt x="21107" y="43840"/>
                </a:lnTo>
                <a:lnTo>
                  <a:pt x="29323" y="42117"/>
                </a:lnTo>
                <a:lnTo>
                  <a:pt x="36033" y="37418"/>
                </a:lnTo>
                <a:lnTo>
                  <a:pt x="40556" y="30451"/>
                </a:lnTo>
                <a:lnTo>
                  <a:pt x="42214" y="21920"/>
                </a:lnTo>
                <a:lnTo>
                  <a:pt x="40556" y="13389"/>
                </a:lnTo>
                <a:lnTo>
                  <a:pt x="36033" y="6421"/>
                </a:lnTo>
                <a:lnTo>
                  <a:pt x="29323" y="1723"/>
                </a:lnTo>
                <a:lnTo>
                  <a:pt x="21107" y="0"/>
                </a:lnTo>
                <a:close/>
              </a:path>
            </a:pathLst>
          </a:custGeom>
          <a:solidFill>
            <a:srgbClr val="F89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848056" y="5217970"/>
            <a:ext cx="42545" cy="44450"/>
          </a:xfrm>
          <a:custGeom>
            <a:avLst/>
            <a:gdLst/>
            <a:ahLst/>
            <a:cxnLst/>
            <a:rect l="l" t="t" r="r" b="b"/>
            <a:pathLst>
              <a:path w="42545" h="44450">
                <a:moveTo>
                  <a:pt x="21107" y="0"/>
                </a:moveTo>
                <a:lnTo>
                  <a:pt x="12890" y="1723"/>
                </a:lnTo>
                <a:lnTo>
                  <a:pt x="6181" y="6421"/>
                </a:lnTo>
                <a:lnTo>
                  <a:pt x="1658" y="13389"/>
                </a:lnTo>
                <a:lnTo>
                  <a:pt x="0" y="21920"/>
                </a:lnTo>
                <a:lnTo>
                  <a:pt x="1658" y="30451"/>
                </a:lnTo>
                <a:lnTo>
                  <a:pt x="6181" y="37418"/>
                </a:lnTo>
                <a:lnTo>
                  <a:pt x="12890" y="42117"/>
                </a:lnTo>
                <a:lnTo>
                  <a:pt x="21107" y="43840"/>
                </a:lnTo>
                <a:lnTo>
                  <a:pt x="29323" y="42117"/>
                </a:lnTo>
                <a:lnTo>
                  <a:pt x="36033" y="37418"/>
                </a:lnTo>
                <a:lnTo>
                  <a:pt x="40556" y="30451"/>
                </a:lnTo>
                <a:lnTo>
                  <a:pt x="42214" y="21920"/>
                </a:lnTo>
                <a:lnTo>
                  <a:pt x="40556" y="13389"/>
                </a:lnTo>
                <a:lnTo>
                  <a:pt x="36033" y="6421"/>
                </a:lnTo>
                <a:lnTo>
                  <a:pt x="29323" y="1723"/>
                </a:lnTo>
                <a:lnTo>
                  <a:pt x="21107" y="0"/>
                </a:lnTo>
                <a:close/>
              </a:path>
            </a:pathLst>
          </a:custGeom>
          <a:solidFill>
            <a:srgbClr val="F89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990693" y="4946285"/>
            <a:ext cx="42545" cy="44450"/>
          </a:xfrm>
          <a:custGeom>
            <a:avLst/>
            <a:gdLst/>
            <a:ahLst/>
            <a:cxnLst/>
            <a:rect l="l" t="t" r="r" b="b"/>
            <a:pathLst>
              <a:path w="42545" h="44450">
                <a:moveTo>
                  <a:pt x="21107" y="0"/>
                </a:moveTo>
                <a:lnTo>
                  <a:pt x="12890" y="1723"/>
                </a:lnTo>
                <a:lnTo>
                  <a:pt x="6181" y="6421"/>
                </a:lnTo>
                <a:lnTo>
                  <a:pt x="1658" y="13389"/>
                </a:lnTo>
                <a:lnTo>
                  <a:pt x="0" y="21920"/>
                </a:lnTo>
                <a:lnTo>
                  <a:pt x="1658" y="30451"/>
                </a:lnTo>
                <a:lnTo>
                  <a:pt x="6181" y="37418"/>
                </a:lnTo>
                <a:lnTo>
                  <a:pt x="12890" y="42117"/>
                </a:lnTo>
                <a:lnTo>
                  <a:pt x="21107" y="43840"/>
                </a:lnTo>
                <a:lnTo>
                  <a:pt x="29323" y="42117"/>
                </a:lnTo>
                <a:lnTo>
                  <a:pt x="36033" y="37418"/>
                </a:lnTo>
                <a:lnTo>
                  <a:pt x="40556" y="30451"/>
                </a:lnTo>
                <a:lnTo>
                  <a:pt x="42214" y="21920"/>
                </a:lnTo>
                <a:lnTo>
                  <a:pt x="40556" y="13389"/>
                </a:lnTo>
                <a:lnTo>
                  <a:pt x="36033" y="6421"/>
                </a:lnTo>
                <a:lnTo>
                  <a:pt x="29323" y="1723"/>
                </a:lnTo>
                <a:lnTo>
                  <a:pt x="21107" y="0"/>
                </a:lnTo>
                <a:close/>
              </a:path>
            </a:pathLst>
          </a:custGeom>
          <a:solidFill>
            <a:srgbClr val="F89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>
            <a:spLocks noGrp="1"/>
          </p:cNvSpPr>
          <p:nvPr>
            <p:ph type="title"/>
          </p:nvPr>
        </p:nvSpPr>
        <p:spPr>
          <a:xfrm>
            <a:off x="1137517" y="517959"/>
            <a:ext cx="21977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33366"/>
                </a:solidFill>
              </a:rPr>
              <a:t>National </a:t>
            </a:r>
            <a:r>
              <a:rPr spc="-10" dirty="0">
                <a:solidFill>
                  <a:srgbClr val="333366"/>
                </a:solidFill>
              </a:rPr>
              <a:t>Coverage</a:t>
            </a:r>
          </a:p>
        </p:txBody>
      </p:sp>
      <p:grpSp>
        <p:nvGrpSpPr>
          <p:cNvPr id="74" name="object 74"/>
          <p:cNvGrpSpPr/>
          <p:nvPr/>
        </p:nvGrpSpPr>
        <p:grpSpPr>
          <a:xfrm>
            <a:off x="0" y="499999"/>
            <a:ext cx="1009015" cy="386715"/>
            <a:chOff x="0" y="499999"/>
            <a:chExt cx="1009015" cy="386715"/>
          </a:xfrm>
        </p:grpSpPr>
        <p:sp>
          <p:nvSpPr>
            <p:cNvPr id="75" name="object 75"/>
            <p:cNvSpPr/>
            <p:nvPr/>
          </p:nvSpPr>
          <p:spPr>
            <a:xfrm>
              <a:off x="0" y="499999"/>
              <a:ext cx="975360" cy="386715"/>
            </a:xfrm>
            <a:custGeom>
              <a:avLst/>
              <a:gdLst/>
              <a:ahLst/>
              <a:cxnLst/>
              <a:rect l="l" t="t" r="r" b="b"/>
              <a:pathLst>
                <a:path w="975360" h="386715">
                  <a:moveTo>
                    <a:pt x="975334" y="0"/>
                  </a:moveTo>
                  <a:lnTo>
                    <a:pt x="0" y="0"/>
                  </a:lnTo>
                  <a:lnTo>
                    <a:pt x="0" y="386359"/>
                  </a:lnTo>
                  <a:lnTo>
                    <a:pt x="975334" y="386359"/>
                  </a:lnTo>
                  <a:lnTo>
                    <a:pt x="975334" y="0"/>
                  </a:lnTo>
                  <a:close/>
                </a:path>
              </a:pathLst>
            </a:custGeom>
            <a:solidFill>
              <a:srgbClr val="0675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002252" y="500005"/>
              <a:ext cx="0" cy="386715"/>
            </a:xfrm>
            <a:custGeom>
              <a:avLst/>
              <a:gdLst/>
              <a:ahLst/>
              <a:cxnLst/>
              <a:rect l="l" t="t" r="r" b="b"/>
              <a:pathLst>
                <a:path h="386715">
                  <a:moveTo>
                    <a:pt x="0" y="0"/>
                  </a:moveTo>
                  <a:lnTo>
                    <a:pt x="0" y="386359"/>
                  </a:lnTo>
                </a:path>
              </a:pathLst>
            </a:custGeom>
            <a:ln w="13462">
              <a:solidFill>
                <a:srgbClr val="F89B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4439121" y="420170"/>
            <a:ext cx="57353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Krub-Medium"/>
                <a:cs typeface="Krub-Medium"/>
              </a:rPr>
              <a:t>Schmick offers the most comprehensive repair program in Australia, </a:t>
            </a:r>
            <a:r>
              <a:rPr sz="1200" spc="-10" dirty="0">
                <a:solidFill>
                  <a:srgbClr val="FFFFFF"/>
                </a:solidFill>
                <a:latin typeface="Krub-Medium"/>
                <a:cs typeface="Krub-Medium"/>
              </a:rPr>
              <a:t>providing </a:t>
            </a:r>
            <a:r>
              <a:rPr sz="1200" dirty="0">
                <a:solidFill>
                  <a:srgbClr val="FFFFFF"/>
                </a:solidFill>
                <a:latin typeface="Krub-Medium"/>
                <a:cs typeface="Krub-Medium"/>
              </a:rPr>
              <a:t>coverage to the greater metropolitan areas in each state and some </a:t>
            </a:r>
            <a:r>
              <a:rPr sz="1200" spc="-10" dirty="0">
                <a:solidFill>
                  <a:srgbClr val="FFFFFF"/>
                </a:solidFill>
                <a:latin typeface="Krub-Medium"/>
                <a:cs typeface="Krub-Medium"/>
              </a:rPr>
              <a:t>regional </a:t>
            </a:r>
            <a:r>
              <a:rPr sz="1200" dirty="0">
                <a:solidFill>
                  <a:srgbClr val="FFFFFF"/>
                </a:solidFill>
                <a:latin typeface="Krub-Medium"/>
                <a:cs typeface="Krub-Medium"/>
              </a:rPr>
              <a:t>centres, via both mobile repair vans and fixed repair centres. Additional </a:t>
            </a:r>
            <a:r>
              <a:rPr sz="1200" spc="-10" dirty="0">
                <a:solidFill>
                  <a:srgbClr val="FFFFFF"/>
                </a:solidFill>
                <a:latin typeface="Krub-Medium"/>
                <a:cs typeface="Krub-Medium"/>
              </a:rPr>
              <a:t>benefit </a:t>
            </a:r>
            <a:r>
              <a:rPr sz="1200" dirty="0">
                <a:solidFill>
                  <a:srgbClr val="FFFFFF"/>
                </a:solidFill>
                <a:latin typeface="Krub-Medium"/>
                <a:cs typeface="Krub-Medium"/>
              </a:rPr>
              <a:t>of access to the MotorOne Autobody repair network, for out of scope </a:t>
            </a:r>
            <a:r>
              <a:rPr sz="1200" spc="-10" dirty="0">
                <a:solidFill>
                  <a:srgbClr val="FFFFFF"/>
                </a:solidFill>
                <a:latin typeface="Krub-Medium"/>
                <a:cs typeface="Krub-Medium"/>
              </a:rPr>
              <a:t>repairs.</a:t>
            </a:r>
            <a:endParaRPr sz="1200">
              <a:latin typeface="Krub-Medium"/>
              <a:cs typeface="Krub-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Our Schmick </a:t>
            </a:r>
            <a:r>
              <a:rPr spc="-10" dirty="0"/>
              <a:t>Technicians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5808" y="1007999"/>
            <a:ext cx="1067435" cy="386715"/>
            <a:chOff x="195808" y="1007999"/>
            <a:chExt cx="1067435" cy="386715"/>
          </a:xfrm>
        </p:grpSpPr>
        <p:sp>
          <p:nvSpPr>
            <p:cNvPr id="4" name="object 4"/>
            <p:cNvSpPr/>
            <p:nvPr/>
          </p:nvSpPr>
          <p:spPr>
            <a:xfrm>
              <a:off x="195808" y="1007999"/>
              <a:ext cx="1033780" cy="386715"/>
            </a:xfrm>
            <a:custGeom>
              <a:avLst/>
              <a:gdLst/>
              <a:ahLst/>
              <a:cxnLst/>
              <a:rect l="l" t="t" r="r" b="b"/>
              <a:pathLst>
                <a:path w="1033780" h="386715">
                  <a:moveTo>
                    <a:pt x="1033513" y="0"/>
                  </a:moveTo>
                  <a:lnTo>
                    <a:pt x="0" y="0"/>
                  </a:lnTo>
                  <a:lnTo>
                    <a:pt x="0" y="386359"/>
                  </a:lnTo>
                  <a:lnTo>
                    <a:pt x="1033513" y="386359"/>
                  </a:lnTo>
                  <a:lnTo>
                    <a:pt x="1033513" y="0"/>
                  </a:lnTo>
                  <a:close/>
                </a:path>
              </a:pathLst>
            </a:custGeom>
            <a:solidFill>
              <a:srgbClr val="0675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56252" y="1008005"/>
              <a:ext cx="0" cy="386715"/>
            </a:xfrm>
            <a:custGeom>
              <a:avLst/>
              <a:gdLst/>
              <a:ahLst/>
              <a:cxnLst/>
              <a:rect l="l" t="t" r="r" b="b"/>
              <a:pathLst>
                <a:path h="386715">
                  <a:moveTo>
                    <a:pt x="0" y="0"/>
                  </a:moveTo>
                  <a:lnTo>
                    <a:pt x="0" y="386359"/>
                  </a:lnTo>
                </a:path>
              </a:pathLst>
            </a:custGeom>
            <a:ln w="13462">
              <a:solidFill>
                <a:srgbClr val="F89B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0501" y="6844917"/>
            <a:ext cx="1095121" cy="30869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39290" y="1814199"/>
            <a:ext cx="4220343" cy="2939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205740" indent="-227965">
              <a:lnSpc>
                <a:spcPct val="1061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All technicians undergo the Schmick Quality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Training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Program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and must be trade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qualified.</a:t>
            </a:r>
            <a:endParaRPr sz="1400" dirty="0">
              <a:latin typeface="Krub-Medium"/>
              <a:cs typeface="Krub-Medium"/>
            </a:endParaRPr>
          </a:p>
          <a:p>
            <a:pPr marL="240665" marR="115570" indent="-227965">
              <a:lnSpc>
                <a:spcPct val="106100"/>
              </a:lnSpc>
              <a:spcBef>
                <a:spcPts val="113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Arrive at the repair destination in the Schmick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repair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vehicle which is fully fitted with state-of-the art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repair equipment.</a:t>
            </a:r>
            <a:endParaRPr sz="1400" dirty="0">
              <a:latin typeface="Krub-Medium"/>
              <a:cs typeface="Krub-Medium"/>
            </a:endParaRPr>
          </a:p>
          <a:p>
            <a:pPr marL="240665" marR="113030" indent="-227965">
              <a:lnSpc>
                <a:spcPct val="106100"/>
              </a:lnSpc>
              <a:spcBef>
                <a:spcPts val="113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For customer’s peace of mind, all technicians wear </a:t>
            </a:r>
            <a:r>
              <a:rPr sz="1400" spc="-25" dirty="0">
                <a:solidFill>
                  <a:srgbClr val="FFFFFF"/>
                </a:solidFill>
                <a:latin typeface="Krub-Medium"/>
                <a:cs typeface="Krub-Medium"/>
              </a:rPr>
              <a:t>the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Schmick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uniform</a:t>
            </a:r>
            <a:endParaRPr sz="1400" dirty="0">
              <a:latin typeface="Krub-Medium"/>
              <a:cs typeface="Krub-Medium"/>
            </a:endParaRPr>
          </a:p>
          <a:p>
            <a:pPr marL="240665" marR="5080" indent="-227965">
              <a:lnSpc>
                <a:spcPct val="106100"/>
              </a:lnSpc>
              <a:spcBef>
                <a:spcPts val="113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Continual training in both customer service and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keeping </a:t>
            </a:r>
            <a:r>
              <a:rPr sz="1400" dirty="0">
                <a:solidFill>
                  <a:srgbClr val="FFFFFF"/>
                </a:solidFill>
                <a:latin typeface="Krub-Medium"/>
                <a:cs typeface="Krub-Medium"/>
              </a:rPr>
              <a:t>abreast of new techniques in cosmetic </a:t>
            </a:r>
            <a:r>
              <a:rPr sz="1400" spc="-10" dirty="0">
                <a:solidFill>
                  <a:srgbClr val="FFFFFF"/>
                </a:solidFill>
                <a:latin typeface="Krub-Medium"/>
                <a:cs typeface="Krub-Medium"/>
              </a:rPr>
              <a:t>repairs</a:t>
            </a:r>
            <a:endParaRPr sz="1400" dirty="0">
              <a:latin typeface="Krub-Medium"/>
              <a:cs typeface="Krub-Medium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44" y="1328496"/>
            <a:ext cx="4235672" cy="256851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44" y="4034358"/>
            <a:ext cx="4220343" cy="25684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7257" y="6575482"/>
            <a:ext cx="7425055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0"/>
              </a:spcBef>
            </a:pP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*</a:t>
            </a:r>
            <a:r>
              <a:rPr sz="500" i="1" spc="7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Repair</a:t>
            </a:r>
            <a:r>
              <a:rPr sz="500" i="1" spc="7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fee</a:t>
            </a:r>
            <a:r>
              <a:rPr sz="500" i="1" spc="7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for</a:t>
            </a:r>
            <a:r>
              <a:rPr sz="500" i="1" spc="7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a</a:t>
            </a:r>
            <a:r>
              <a:rPr sz="500" i="1" spc="7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single</a:t>
            </a:r>
            <a:r>
              <a:rPr sz="500" i="1" spc="7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repair</a:t>
            </a:r>
            <a:r>
              <a:rPr sz="500" i="1" spc="7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at</a:t>
            </a:r>
            <a:r>
              <a:rPr sz="500" i="1" spc="7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time</a:t>
            </a:r>
            <a:r>
              <a:rPr sz="500" i="1" spc="7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of</a:t>
            </a:r>
            <a:r>
              <a:rPr sz="500" i="1" spc="7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printing.</a:t>
            </a:r>
            <a:r>
              <a:rPr sz="500" i="1" spc="7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Subject</a:t>
            </a:r>
            <a:r>
              <a:rPr sz="500" i="1" spc="7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to</a:t>
            </a:r>
            <a:r>
              <a:rPr sz="500" i="1" spc="7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change.</a:t>
            </a:r>
            <a:r>
              <a:rPr sz="500" i="1" spc="7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Refer</a:t>
            </a:r>
            <a:r>
              <a:rPr sz="500" i="1" spc="7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to</a:t>
            </a:r>
            <a:r>
              <a:rPr sz="500" i="1" spc="7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schmickclub.com</a:t>
            </a:r>
            <a:r>
              <a:rPr sz="500" i="1" spc="7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for</a:t>
            </a:r>
            <a:r>
              <a:rPr sz="500" i="1" spc="7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repair</a:t>
            </a:r>
            <a:r>
              <a:rPr sz="500" i="1" spc="7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fee</a:t>
            </a:r>
            <a:r>
              <a:rPr sz="500" i="1" spc="7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applicable</a:t>
            </a:r>
            <a:r>
              <a:rPr sz="500" i="1" spc="7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at</a:t>
            </a:r>
            <a:r>
              <a:rPr sz="500" i="1" spc="7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the</a:t>
            </a:r>
            <a:r>
              <a:rPr sz="500" i="1" spc="7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time</a:t>
            </a:r>
            <a:r>
              <a:rPr sz="500" i="1" spc="7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of</a:t>
            </a:r>
            <a:r>
              <a:rPr sz="500" i="1" spc="7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requesting</a:t>
            </a:r>
            <a:r>
              <a:rPr sz="500" i="1" spc="7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a</a:t>
            </a:r>
            <a:r>
              <a:rPr sz="500" i="1" spc="7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spc="-10" dirty="0">
                <a:solidFill>
                  <a:srgbClr val="333366"/>
                </a:solidFill>
                <a:latin typeface="Krub"/>
                <a:cs typeface="Krub"/>
              </a:rPr>
              <a:t>repair.</a:t>
            </a:r>
            <a:endParaRPr sz="500">
              <a:latin typeface="Krub"/>
              <a:cs typeface="Krub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00">
              <a:latin typeface="Krub"/>
              <a:cs typeface="Krub"/>
            </a:endParaRPr>
          </a:p>
          <a:p>
            <a:pPr marR="5080" algn="r">
              <a:lnSpc>
                <a:spcPct val="100000"/>
              </a:lnSpc>
            </a:pP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#</a:t>
            </a:r>
            <a:r>
              <a:rPr sz="500" i="1" spc="8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Please</a:t>
            </a:r>
            <a:r>
              <a:rPr sz="500" i="1" spc="8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refer</a:t>
            </a:r>
            <a:r>
              <a:rPr sz="500" i="1" spc="8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to</a:t>
            </a:r>
            <a:r>
              <a:rPr sz="500" i="1" spc="8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the</a:t>
            </a:r>
            <a:r>
              <a:rPr sz="500" i="1" spc="8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Schmick</a:t>
            </a:r>
            <a:r>
              <a:rPr sz="500" i="1" spc="8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Scratch</a:t>
            </a:r>
            <a:r>
              <a:rPr sz="500" i="1" spc="8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&amp;</a:t>
            </a:r>
            <a:r>
              <a:rPr sz="500" i="1" spc="8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Dent</a:t>
            </a:r>
            <a:r>
              <a:rPr sz="500" i="1" spc="8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Assist</a:t>
            </a:r>
            <a:r>
              <a:rPr sz="500" i="1" spc="8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Terms</a:t>
            </a:r>
            <a:r>
              <a:rPr sz="500" i="1" spc="8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&amp;</a:t>
            </a:r>
            <a:r>
              <a:rPr sz="500" i="1" spc="8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Conditions</a:t>
            </a:r>
            <a:r>
              <a:rPr sz="500" i="1" spc="8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for</a:t>
            </a:r>
            <a:r>
              <a:rPr sz="500" i="1" spc="8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full</a:t>
            </a:r>
            <a:r>
              <a:rPr sz="500" i="1" spc="8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details</a:t>
            </a:r>
            <a:r>
              <a:rPr sz="500" i="1" spc="8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(including</a:t>
            </a:r>
            <a:r>
              <a:rPr sz="500" i="1" spc="8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repair</a:t>
            </a:r>
            <a:r>
              <a:rPr sz="500" i="1" spc="8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size</a:t>
            </a:r>
            <a:r>
              <a:rPr sz="500" i="1" spc="8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limits</a:t>
            </a:r>
            <a:r>
              <a:rPr sz="500" i="1" spc="8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and</a:t>
            </a:r>
            <a:r>
              <a:rPr sz="500" i="1" spc="8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exclusions)</a:t>
            </a:r>
            <a:r>
              <a:rPr sz="500" i="1" spc="8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which</a:t>
            </a:r>
            <a:r>
              <a:rPr sz="500" i="1" spc="8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is</a:t>
            </a:r>
            <a:r>
              <a:rPr sz="500" i="1" spc="8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available</a:t>
            </a:r>
            <a:r>
              <a:rPr sz="500" i="1" spc="8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at</a:t>
            </a:r>
            <a:r>
              <a:rPr sz="500" i="1" spc="8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schmickclub.com.Schmick</a:t>
            </a:r>
            <a:r>
              <a:rPr sz="500" i="1" spc="8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offers</a:t>
            </a:r>
            <a:r>
              <a:rPr sz="500" i="1" spc="8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a</a:t>
            </a:r>
            <a:r>
              <a:rPr sz="500" i="1" spc="8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minor</a:t>
            </a:r>
            <a:r>
              <a:rPr sz="500" i="1" spc="8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repairs</a:t>
            </a:r>
            <a:r>
              <a:rPr sz="500" i="1" spc="8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service</a:t>
            </a:r>
            <a:r>
              <a:rPr sz="500" i="1" spc="8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for</a:t>
            </a:r>
            <a:r>
              <a:rPr sz="500" i="1" spc="8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a</a:t>
            </a:r>
            <a:r>
              <a:rPr sz="500" i="1" spc="8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low</a:t>
            </a:r>
            <a:r>
              <a:rPr sz="500" i="1" spc="8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repair</a:t>
            </a:r>
            <a:r>
              <a:rPr sz="500" i="1" spc="8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fee</a:t>
            </a:r>
            <a:r>
              <a:rPr sz="500" i="1" spc="8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for</a:t>
            </a:r>
            <a:r>
              <a:rPr sz="500" i="1" spc="8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spc="-25" dirty="0">
                <a:solidFill>
                  <a:srgbClr val="333366"/>
                </a:solidFill>
                <a:latin typeface="Krub"/>
                <a:cs typeface="Krub"/>
              </a:rPr>
              <a:t>its</a:t>
            </a:r>
            <a:endParaRPr sz="500">
              <a:latin typeface="Krub"/>
              <a:cs typeface="Krub"/>
            </a:endParaRPr>
          </a:p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members.</a:t>
            </a:r>
            <a:r>
              <a:rPr sz="500" i="1" spc="8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Membership</a:t>
            </a:r>
            <a:r>
              <a:rPr sz="500" i="1" spc="8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is</a:t>
            </a:r>
            <a:r>
              <a:rPr sz="500" i="1" spc="8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not</a:t>
            </a:r>
            <a:r>
              <a:rPr sz="500" i="1" spc="8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a</a:t>
            </a:r>
            <a:r>
              <a:rPr sz="500" i="1" spc="8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substitute</a:t>
            </a:r>
            <a:r>
              <a:rPr sz="500" i="1" spc="8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for</a:t>
            </a:r>
            <a:r>
              <a:rPr sz="500" i="1" spc="8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any</a:t>
            </a:r>
            <a:r>
              <a:rPr sz="500" i="1" spc="8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type</a:t>
            </a:r>
            <a:r>
              <a:rPr sz="500" i="1" spc="8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of</a:t>
            </a:r>
            <a:r>
              <a:rPr sz="500" i="1" spc="85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motor</a:t>
            </a:r>
            <a:r>
              <a:rPr sz="500" i="1" spc="8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dirty="0">
                <a:solidFill>
                  <a:srgbClr val="333366"/>
                </a:solidFill>
                <a:latin typeface="Krub"/>
                <a:cs typeface="Krub"/>
              </a:rPr>
              <a:t>vehicle</a:t>
            </a:r>
            <a:r>
              <a:rPr sz="500" i="1" spc="80" dirty="0">
                <a:solidFill>
                  <a:srgbClr val="333366"/>
                </a:solidFill>
                <a:latin typeface="Krub"/>
                <a:cs typeface="Krub"/>
              </a:rPr>
              <a:t> </a:t>
            </a:r>
            <a:r>
              <a:rPr sz="500" i="1" spc="-10" dirty="0">
                <a:solidFill>
                  <a:srgbClr val="333366"/>
                </a:solidFill>
                <a:latin typeface="Krub"/>
                <a:cs typeface="Krub"/>
              </a:rPr>
              <a:t>insurance.</a:t>
            </a:r>
            <a:endParaRPr sz="500">
              <a:latin typeface="Krub"/>
              <a:cs typeface="Krub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002462"/>
            <a:ext cx="10692130" cy="558165"/>
          </a:xfrm>
          <a:custGeom>
            <a:avLst/>
            <a:gdLst/>
            <a:ahLst/>
            <a:cxnLst/>
            <a:rect l="l" t="t" r="r" b="b"/>
            <a:pathLst>
              <a:path w="10692130" h="558165">
                <a:moveTo>
                  <a:pt x="10692003" y="0"/>
                </a:moveTo>
                <a:lnTo>
                  <a:pt x="0" y="0"/>
                </a:lnTo>
                <a:lnTo>
                  <a:pt x="0" y="557542"/>
                </a:lnTo>
                <a:lnTo>
                  <a:pt x="10692003" y="55754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5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1355" y="6835190"/>
            <a:ext cx="1535430" cy="662305"/>
          </a:xfrm>
          <a:prstGeom prst="rect">
            <a:avLst/>
          </a:prstGeom>
          <a:solidFill>
            <a:srgbClr val="333366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0014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Krub-Medium"/>
                <a:cs typeface="Krub-Medium"/>
              </a:rPr>
              <a:t>Key </a:t>
            </a:r>
            <a:r>
              <a:rPr sz="1500" spc="-10" dirty="0">
                <a:solidFill>
                  <a:srgbClr val="FFFFFF"/>
                </a:solidFill>
                <a:latin typeface="Krub-Medium"/>
                <a:cs typeface="Krub-Medium"/>
              </a:rPr>
              <a:t>Exclusions</a:t>
            </a:r>
            <a:endParaRPr sz="1500">
              <a:latin typeface="Krub-Medium"/>
              <a:cs typeface="Krub-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4816" y="7160142"/>
            <a:ext cx="6905625" cy="3048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Chrome</a:t>
            </a:r>
            <a:r>
              <a:rPr sz="800" spc="-10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and</a:t>
            </a:r>
            <a:r>
              <a:rPr sz="800" spc="-10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high</a:t>
            </a:r>
            <a:r>
              <a:rPr sz="800" spc="-10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polished</a:t>
            </a:r>
            <a:r>
              <a:rPr sz="800" spc="-10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alloy</a:t>
            </a:r>
            <a:r>
              <a:rPr sz="800" spc="-10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wheels</a:t>
            </a:r>
            <a:r>
              <a:rPr sz="800" spc="190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·</a:t>
            </a:r>
            <a:r>
              <a:rPr sz="800" spc="190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Replacement</a:t>
            </a:r>
            <a:r>
              <a:rPr sz="800" spc="-10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parts</a:t>
            </a:r>
            <a:r>
              <a:rPr sz="800" spc="185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·</a:t>
            </a:r>
            <a:r>
              <a:rPr sz="800" spc="190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Structural</a:t>
            </a:r>
            <a:r>
              <a:rPr sz="800" spc="-15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damage</a:t>
            </a:r>
            <a:r>
              <a:rPr sz="800" spc="185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·</a:t>
            </a:r>
            <a:r>
              <a:rPr sz="800" spc="185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Style</a:t>
            </a:r>
            <a:r>
              <a:rPr sz="800" spc="-10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line</a:t>
            </a:r>
            <a:r>
              <a:rPr sz="800" spc="-5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dents</a:t>
            </a:r>
            <a:r>
              <a:rPr sz="800" spc="185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·</a:t>
            </a:r>
            <a:r>
              <a:rPr sz="800" spc="190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Non</a:t>
            </a:r>
            <a:r>
              <a:rPr sz="800" spc="-10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painted</a:t>
            </a:r>
            <a:r>
              <a:rPr sz="800" spc="-10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textured</a:t>
            </a:r>
            <a:r>
              <a:rPr sz="800" spc="-10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plastic</a:t>
            </a:r>
            <a:r>
              <a:rPr sz="800" spc="-10" dirty="0">
                <a:solidFill>
                  <a:srgbClr val="FFFFFF"/>
                </a:solidFill>
                <a:latin typeface="Krub"/>
                <a:cs typeface="Krub"/>
              </a:rPr>
              <a:t> components</a:t>
            </a:r>
            <a:endParaRPr sz="800">
              <a:latin typeface="Krub"/>
              <a:cs typeface="Krub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·</a:t>
            </a:r>
            <a:r>
              <a:rPr sz="800" spc="180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Damage</a:t>
            </a:r>
            <a:r>
              <a:rPr sz="800" spc="-15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on</a:t>
            </a:r>
            <a:r>
              <a:rPr sz="800" spc="-15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your</a:t>
            </a:r>
            <a:r>
              <a:rPr sz="800" spc="-10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vehicle</a:t>
            </a:r>
            <a:r>
              <a:rPr sz="800" spc="-15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prior</a:t>
            </a:r>
            <a:r>
              <a:rPr sz="800" spc="-15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to</a:t>
            </a:r>
            <a:r>
              <a:rPr sz="800" spc="-10" dirty="0">
                <a:solidFill>
                  <a:srgbClr val="FFFFFF"/>
                </a:solidFill>
                <a:latin typeface="Krub"/>
                <a:cs typeface="Krub"/>
              </a:rPr>
              <a:t> joining</a:t>
            </a:r>
            <a:r>
              <a:rPr sz="800" spc="-15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Schmick</a:t>
            </a:r>
            <a:r>
              <a:rPr sz="800" spc="180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·</a:t>
            </a:r>
            <a:r>
              <a:rPr sz="800" spc="180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Deep</a:t>
            </a:r>
            <a:r>
              <a:rPr sz="800" spc="-10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panel</a:t>
            </a:r>
            <a:r>
              <a:rPr sz="800" spc="-15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scratches</a:t>
            </a:r>
            <a:r>
              <a:rPr sz="800" spc="-15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on</a:t>
            </a:r>
            <a:r>
              <a:rPr sz="800" spc="-10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roof,</a:t>
            </a:r>
            <a:r>
              <a:rPr sz="800" spc="-15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bonnet,</a:t>
            </a:r>
            <a:r>
              <a:rPr sz="800" spc="-10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tailgate</a:t>
            </a:r>
            <a:r>
              <a:rPr sz="800" spc="-15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dirty="0">
                <a:solidFill>
                  <a:srgbClr val="FFFFFF"/>
                </a:solidFill>
                <a:latin typeface="Krub"/>
                <a:cs typeface="Krub"/>
              </a:rPr>
              <a:t>and</a:t>
            </a:r>
            <a:r>
              <a:rPr sz="800" spc="-15" dirty="0">
                <a:solidFill>
                  <a:srgbClr val="FFFFFF"/>
                </a:solidFill>
                <a:latin typeface="Krub"/>
                <a:cs typeface="Krub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Krub"/>
                <a:cs typeface="Krub"/>
              </a:rPr>
              <a:t>boot.</a:t>
            </a:r>
            <a:endParaRPr sz="800">
              <a:latin typeface="Krub"/>
              <a:cs typeface="Krub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778258" y="1624766"/>
            <a:ext cx="3768090" cy="3536315"/>
            <a:chOff x="5778258" y="1624766"/>
            <a:chExt cx="3768090" cy="3536315"/>
          </a:xfrm>
        </p:grpSpPr>
        <p:pic>
          <p:nvPicPr>
            <p:cNvPr id="7" name="object 7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8425" y="2339136"/>
              <a:ext cx="1066685" cy="263337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301958" y="3865551"/>
              <a:ext cx="244475" cy="0"/>
            </a:xfrm>
            <a:custGeom>
              <a:avLst/>
              <a:gdLst/>
              <a:ahLst/>
              <a:cxnLst/>
              <a:rect l="l" t="t" r="r" b="b"/>
              <a:pathLst>
                <a:path w="244475">
                  <a:moveTo>
                    <a:pt x="244360" y="0"/>
                  </a:moveTo>
                  <a:lnTo>
                    <a:pt x="0" y="0"/>
                  </a:lnTo>
                </a:path>
              </a:pathLst>
            </a:custGeom>
            <a:ln w="10210">
              <a:solidFill>
                <a:srgbClr val="F89B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81540" y="3845115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0855" y="0"/>
                  </a:moveTo>
                  <a:lnTo>
                    <a:pt x="0" y="0"/>
                  </a:lnTo>
                  <a:lnTo>
                    <a:pt x="0" y="40855"/>
                  </a:lnTo>
                  <a:lnTo>
                    <a:pt x="40855" y="40855"/>
                  </a:lnTo>
                  <a:lnTo>
                    <a:pt x="40855" y="0"/>
                  </a:lnTo>
                  <a:close/>
                </a:path>
              </a:pathLst>
            </a:custGeom>
            <a:solidFill>
              <a:srgbClr val="F89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46734" y="2187549"/>
              <a:ext cx="1290320" cy="2973705"/>
            </a:xfrm>
            <a:custGeom>
              <a:avLst/>
              <a:gdLst/>
              <a:ahLst/>
              <a:cxnLst/>
              <a:rect l="l" t="t" r="r" b="b"/>
              <a:pathLst>
                <a:path w="1290320" h="2973704">
                  <a:moveTo>
                    <a:pt x="1289888" y="0"/>
                  </a:moveTo>
                  <a:lnTo>
                    <a:pt x="0" y="0"/>
                  </a:lnTo>
                  <a:lnTo>
                    <a:pt x="0" y="2973285"/>
                  </a:lnTo>
                  <a:lnTo>
                    <a:pt x="1289888" y="2973285"/>
                  </a:lnTo>
                  <a:lnTo>
                    <a:pt x="1289888" y="0"/>
                  </a:lnTo>
                  <a:close/>
                </a:path>
              </a:pathLst>
            </a:custGeom>
            <a:solidFill>
              <a:srgbClr val="F89B31">
                <a:alpha val="1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52690" y="3402749"/>
              <a:ext cx="1289875" cy="175808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778258" y="2018665"/>
              <a:ext cx="1230630" cy="2758440"/>
            </a:xfrm>
            <a:custGeom>
              <a:avLst/>
              <a:gdLst/>
              <a:ahLst/>
              <a:cxnLst/>
              <a:rect l="l" t="t" r="r" b="b"/>
              <a:pathLst>
                <a:path w="1230629" h="2758440">
                  <a:moveTo>
                    <a:pt x="1230477" y="0"/>
                  </a:moveTo>
                  <a:lnTo>
                    <a:pt x="0" y="0"/>
                  </a:lnTo>
                  <a:lnTo>
                    <a:pt x="0" y="2757893"/>
                  </a:lnTo>
                  <a:lnTo>
                    <a:pt x="1230477" y="2757893"/>
                  </a:lnTo>
                  <a:lnTo>
                    <a:pt x="1230477" y="0"/>
                  </a:lnTo>
                  <a:close/>
                </a:path>
              </a:pathLst>
            </a:custGeom>
            <a:solidFill>
              <a:srgbClr val="F89B31">
                <a:alpha val="1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8944" y="3674198"/>
              <a:ext cx="1229791" cy="11023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52690" y="2187549"/>
              <a:ext cx="1289875" cy="11772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8944" y="2330094"/>
              <a:ext cx="1229791" cy="130878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314717" y="1624766"/>
              <a:ext cx="0" cy="1196975"/>
            </a:xfrm>
            <a:custGeom>
              <a:avLst/>
              <a:gdLst/>
              <a:ahLst/>
              <a:cxnLst/>
              <a:rect l="l" t="t" r="r" b="b"/>
              <a:pathLst>
                <a:path h="1196975">
                  <a:moveTo>
                    <a:pt x="0" y="0"/>
                  </a:moveTo>
                  <a:lnTo>
                    <a:pt x="0" y="1196632"/>
                  </a:lnTo>
                </a:path>
              </a:pathLst>
            </a:custGeom>
            <a:ln w="10210">
              <a:solidFill>
                <a:srgbClr val="F89B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94295" y="2800972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0855" y="0"/>
                  </a:moveTo>
                  <a:lnTo>
                    <a:pt x="0" y="0"/>
                  </a:lnTo>
                  <a:lnTo>
                    <a:pt x="0" y="40855"/>
                  </a:lnTo>
                  <a:lnTo>
                    <a:pt x="40855" y="40855"/>
                  </a:lnTo>
                  <a:lnTo>
                    <a:pt x="40855" y="0"/>
                  </a:lnTo>
                  <a:close/>
                </a:path>
              </a:pathLst>
            </a:custGeom>
            <a:solidFill>
              <a:srgbClr val="F89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75579" y="2068201"/>
              <a:ext cx="0" cy="1051560"/>
            </a:xfrm>
            <a:custGeom>
              <a:avLst/>
              <a:gdLst/>
              <a:ahLst/>
              <a:cxnLst/>
              <a:rect l="l" t="t" r="r" b="b"/>
              <a:pathLst>
                <a:path h="1051560">
                  <a:moveTo>
                    <a:pt x="0" y="0"/>
                  </a:moveTo>
                  <a:lnTo>
                    <a:pt x="0" y="1051166"/>
                  </a:lnTo>
                </a:path>
              </a:pathLst>
            </a:custGeom>
            <a:ln w="10210">
              <a:solidFill>
                <a:srgbClr val="F89B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055152" y="3098952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0855" y="0"/>
                  </a:moveTo>
                  <a:lnTo>
                    <a:pt x="0" y="0"/>
                  </a:lnTo>
                  <a:lnTo>
                    <a:pt x="0" y="40855"/>
                  </a:lnTo>
                  <a:lnTo>
                    <a:pt x="40855" y="40855"/>
                  </a:lnTo>
                  <a:lnTo>
                    <a:pt x="40855" y="0"/>
                  </a:lnTo>
                  <a:close/>
                </a:path>
              </a:pathLst>
            </a:custGeom>
            <a:solidFill>
              <a:srgbClr val="F89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84117" y="1945507"/>
              <a:ext cx="0" cy="1492885"/>
            </a:xfrm>
            <a:custGeom>
              <a:avLst/>
              <a:gdLst/>
              <a:ahLst/>
              <a:cxnLst/>
              <a:rect l="l" t="t" r="r" b="b"/>
              <a:pathLst>
                <a:path h="1492885">
                  <a:moveTo>
                    <a:pt x="0" y="0"/>
                  </a:moveTo>
                  <a:lnTo>
                    <a:pt x="0" y="1492402"/>
                  </a:lnTo>
                </a:path>
              </a:pathLst>
            </a:custGeom>
            <a:ln w="10210">
              <a:solidFill>
                <a:srgbClr val="F89B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63690" y="3417493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0855" y="0"/>
                  </a:moveTo>
                  <a:lnTo>
                    <a:pt x="0" y="0"/>
                  </a:lnTo>
                  <a:lnTo>
                    <a:pt x="0" y="40855"/>
                  </a:lnTo>
                  <a:lnTo>
                    <a:pt x="40855" y="40855"/>
                  </a:lnTo>
                  <a:lnTo>
                    <a:pt x="40855" y="0"/>
                  </a:lnTo>
                  <a:close/>
                </a:path>
              </a:pathLst>
            </a:custGeom>
            <a:solidFill>
              <a:srgbClr val="F89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83403" y="4802769"/>
              <a:ext cx="768985" cy="317500"/>
            </a:xfrm>
            <a:custGeom>
              <a:avLst/>
              <a:gdLst/>
              <a:ahLst/>
              <a:cxnLst/>
              <a:rect l="l" t="t" r="r" b="b"/>
              <a:pathLst>
                <a:path w="768984" h="317500">
                  <a:moveTo>
                    <a:pt x="768553" y="317220"/>
                  </a:moveTo>
                  <a:lnTo>
                    <a:pt x="587514" y="317220"/>
                  </a:lnTo>
                  <a:lnTo>
                    <a:pt x="587514" y="0"/>
                  </a:lnTo>
                  <a:lnTo>
                    <a:pt x="0" y="0"/>
                  </a:lnTo>
                </a:path>
              </a:pathLst>
            </a:custGeom>
            <a:ln w="10210">
              <a:solidFill>
                <a:srgbClr val="F89B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62975" y="4782350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0855" y="0"/>
                  </a:moveTo>
                  <a:lnTo>
                    <a:pt x="0" y="0"/>
                  </a:lnTo>
                  <a:lnTo>
                    <a:pt x="0" y="40855"/>
                  </a:lnTo>
                  <a:lnTo>
                    <a:pt x="40855" y="40855"/>
                  </a:lnTo>
                  <a:lnTo>
                    <a:pt x="40855" y="0"/>
                  </a:lnTo>
                  <a:close/>
                </a:path>
              </a:pathLst>
            </a:custGeom>
            <a:solidFill>
              <a:srgbClr val="F89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2111959" y="2187549"/>
            <a:ext cx="3593465" cy="2973705"/>
            <a:chOff x="2111959" y="2187549"/>
            <a:chExt cx="3593465" cy="2973705"/>
          </a:xfrm>
        </p:grpSpPr>
        <p:sp>
          <p:nvSpPr>
            <p:cNvPr id="25" name="object 25"/>
            <p:cNvSpPr/>
            <p:nvPr/>
          </p:nvSpPr>
          <p:spPr>
            <a:xfrm>
              <a:off x="2111959" y="2569908"/>
              <a:ext cx="2306955" cy="2591435"/>
            </a:xfrm>
            <a:custGeom>
              <a:avLst/>
              <a:gdLst/>
              <a:ahLst/>
              <a:cxnLst/>
              <a:rect l="l" t="t" r="r" b="b"/>
              <a:pathLst>
                <a:path w="2306954" h="2591435">
                  <a:moveTo>
                    <a:pt x="983348" y="317525"/>
                  </a:moveTo>
                  <a:lnTo>
                    <a:pt x="0" y="317525"/>
                  </a:lnTo>
                  <a:lnTo>
                    <a:pt x="0" y="2410815"/>
                  </a:lnTo>
                  <a:lnTo>
                    <a:pt x="983348" y="2410815"/>
                  </a:lnTo>
                  <a:lnTo>
                    <a:pt x="983348" y="317525"/>
                  </a:lnTo>
                  <a:close/>
                </a:path>
                <a:path w="2306954" h="2591435">
                  <a:moveTo>
                    <a:pt x="2306574" y="0"/>
                  </a:moveTo>
                  <a:lnTo>
                    <a:pt x="1019848" y="0"/>
                  </a:lnTo>
                  <a:lnTo>
                    <a:pt x="1019848" y="2590927"/>
                  </a:lnTo>
                  <a:lnTo>
                    <a:pt x="2306574" y="2590927"/>
                  </a:lnTo>
                  <a:lnTo>
                    <a:pt x="2306574" y="0"/>
                  </a:lnTo>
                  <a:close/>
                </a:path>
              </a:pathLst>
            </a:custGeom>
            <a:solidFill>
              <a:srgbClr val="F89B31">
                <a:alpha val="1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1820" y="4049179"/>
              <a:ext cx="1286713" cy="111165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1820" y="2569895"/>
              <a:ext cx="1286713" cy="144539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459592" y="2187549"/>
              <a:ext cx="1245870" cy="2672715"/>
            </a:xfrm>
            <a:custGeom>
              <a:avLst/>
              <a:gdLst/>
              <a:ahLst/>
              <a:cxnLst/>
              <a:rect l="l" t="t" r="r" b="b"/>
              <a:pathLst>
                <a:path w="1245870" h="2672715">
                  <a:moveTo>
                    <a:pt x="1245654" y="0"/>
                  </a:moveTo>
                  <a:lnTo>
                    <a:pt x="0" y="0"/>
                  </a:lnTo>
                  <a:lnTo>
                    <a:pt x="0" y="2672461"/>
                  </a:lnTo>
                  <a:lnTo>
                    <a:pt x="1245654" y="2672461"/>
                  </a:lnTo>
                  <a:lnTo>
                    <a:pt x="1245654" y="0"/>
                  </a:lnTo>
                  <a:close/>
                </a:path>
              </a:pathLst>
            </a:custGeom>
            <a:solidFill>
              <a:srgbClr val="F89B31">
                <a:alpha val="1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9605" y="3551682"/>
              <a:ext cx="1245641" cy="130878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1959" y="2887421"/>
              <a:ext cx="983335" cy="2093302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1254042" y="3807307"/>
            <a:ext cx="10541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40765" algn="l"/>
              </a:tabLst>
            </a:pPr>
            <a:r>
              <a:rPr sz="800" dirty="0">
                <a:solidFill>
                  <a:srgbClr val="0057A8"/>
                </a:solidFill>
                <a:latin typeface="Krub-Medium"/>
                <a:cs typeface="Krub-Medium"/>
              </a:rPr>
              <a:t>Plastic Body</a:t>
            </a:r>
            <a:r>
              <a:rPr sz="800" spc="20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800" u="sng" dirty="0">
                <a:solidFill>
                  <a:srgbClr val="0057A8"/>
                </a:solidFill>
                <a:uFill>
                  <a:solidFill>
                    <a:srgbClr val="F89B31"/>
                  </a:solidFill>
                </a:uFill>
                <a:latin typeface="Krub-Medium"/>
                <a:cs typeface="Krub-Medium"/>
              </a:rPr>
              <a:t>	</a:t>
            </a:r>
            <a:endParaRPr sz="800">
              <a:latin typeface="Krub-Medium"/>
              <a:cs typeface="Krub-Medium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67852" y="1165140"/>
            <a:ext cx="99631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5745" marR="5080" indent="-233679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0057A8"/>
                </a:solidFill>
                <a:latin typeface="Krub-Medium"/>
                <a:cs typeface="Krub-Medium"/>
              </a:rPr>
              <a:t>Interior </a:t>
            </a:r>
            <a:r>
              <a:rPr sz="800" spc="-10" dirty="0">
                <a:solidFill>
                  <a:srgbClr val="0057A8"/>
                </a:solidFill>
                <a:latin typeface="Krub-Medium"/>
                <a:cs typeface="Krub-Medium"/>
              </a:rPr>
              <a:t>Sanitisation</a:t>
            </a:r>
            <a:r>
              <a:rPr sz="800" spc="50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800" spc="-10" dirty="0">
                <a:solidFill>
                  <a:srgbClr val="0057A8"/>
                </a:solidFill>
                <a:latin typeface="Krub-Medium"/>
                <a:cs typeface="Krub-Medium"/>
              </a:rPr>
              <a:t>Treatment</a:t>
            </a:r>
            <a:endParaRPr sz="800">
              <a:latin typeface="Krub-Medium"/>
              <a:cs typeface="Krub-Medium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917198" y="1186670"/>
            <a:ext cx="788670" cy="394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0057A8"/>
                </a:solidFill>
                <a:latin typeface="Krub-Medium"/>
                <a:cs typeface="Krub-Medium"/>
              </a:rPr>
              <a:t>Interior </a:t>
            </a:r>
            <a:r>
              <a:rPr sz="800" spc="-10" dirty="0">
                <a:solidFill>
                  <a:srgbClr val="0057A8"/>
                </a:solidFill>
                <a:latin typeface="Krub-Medium"/>
                <a:cs typeface="Krub-Medium"/>
              </a:rPr>
              <a:t>Leather</a:t>
            </a:r>
            <a:r>
              <a:rPr sz="800" dirty="0">
                <a:solidFill>
                  <a:srgbClr val="0057A8"/>
                </a:solidFill>
                <a:latin typeface="Krub-Medium"/>
                <a:cs typeface="Krub-Medium"/>
              </a:rPr>
              <a:t> &amp;</a:t>
            </a:r>
            <a:r>
              <a:rPr sz="800" spc="-1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800" dirty="0">
                <a:solidFill>
                  <a:srgbClr val="0057A8"/>
                </a:solidFill>
                <a:latin typeface="Krub-Medium"/>
                <a:cs typeface="Krub-Medium"/>
              </a:rPr>
              <a:t>Vinyl </a:t>
            </a:r>
            <a:r>
              <a:rPr sz="800" spc="-20" dirty="0">
                <a:solidFill>
                  <a:srgbClr val="0057A8"/>
                </a:solidFill>
                <a:latin typeface="Krub-Medium"/>
                <a:cs typeface="Krub-Medium"/>
              </a:rPr>
              <a:t>Tears</a:t>
            </a:r>
            <a:endParaRPr sz="800">
              <a:latin typeface="Krub-Medium"/>
              <a:cs typeface="Krub-Medium"/>
            </a:endParaRPr>
          </a:p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sz="600" dirty="0">
                <a:solidFill>
                  <a:srgbClr val="0057A8"/>
                </a:solidFill>
                <a:latin typeface="Krub-Medium"/>
                <a:cs typeface="Krub-Medium"/>
              </a:rPr>
              <a:t>Up</a:t>
            </a:r>
            <a:r>
              <a:rPr sz="600" spc="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00" dirty="0">
                <a:solidFill>
                  <a:srgbClr val="0057A8"/>
                </a:solidFill>
                <a:latin typeface="Krub-Medium"/>
                <a:cs typeface="Krub-Medium"/>
              </a:rPr>
              <a:t>to</a:t>
            </a:r>
            <a:r>
              <a:rPr sz="600" spc="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00" spc="-20" dirty="0">
                <a:solidFill>
                  <a:srgbClr val="0057A8"/>
                </a:solidFill>
                <a:latin typeface="Krub-Medium"/>
                <a:cs typeface="Krub-Medium"/>
              </a:rPr>
              <a:t>80mm</a:t>
            </a:r>
            <a:endParaRPr sz="600">
              <a:latin typeface="Krub-Medium"/>
              <a:cs typeface="Krub-Mediu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711637" y="1766683"/>
            <a:ext cx="706755" cy="27051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800" dirty="0">
                <a:solidFill>
                  <a:srgbClr val="0057A8"/>
                </a:solidFill>
                <a:latin typeface="Krub-Medium"/>
                <a:cs typeface="Krub-Medium"/>
              </a:rPr>
              <a:t>Pressure </a:t>
            </a:r>
            <a:r>
              <a:rPr sz="800" spc="-20" dirty="0">
                <a:solidFill>
                  <a:srgbClr val="0057A8"/>
                </a:solidFill>
                <a:latin typeface="Krub-Medium"/>
                <a:cs typeface="Krub-Medium"/>
              </a:rPr>
              <a:t>Dent</a:t>
            </a:r>
            <a:endParaRPr sz="800">
              <a:latin typeface="Krub-Medium"/>
              <a:cs typeface="Krub-Medium"/>
            </a:endParaRPr>
          </a:p>
          <a:p>
            <a:pPr marL="20955" algn="ctr">
              <a:lnSpc>
                <a:spcPct val="100000"/>
              </a:lnSpc>
              <a:spcBef>
                <a:spcPts val="110"/>
              </a:spcBef>
            </a:pPr>
            <a:r>
              <a:rPr sz="600" dirty="0">
                <a:solidFill>
                  <a:srgbClr val="0057A8"/>
                </a:solidFill>
                <a:latin typeface="Krub-Medium"/>
                <a:cs typeface="Krub-Medium"/>
              </a:rPr>
              <a:t>Up</a:t>
            </a:r>
            <a:r>
              <a:rPr sz="600" spc="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00" dirty="0">
                <a:solidFill>
                  <a:srgbClr val="0057A8"/>
                </a:solidFill>
                <a:latin typeface="Krub-Medium"/>
                <a:cs typeface="Krub-Medium"/>
              </a:rPr>
              <a:t>to</a:t>
            </a:r>
            <a:r>
              <a:rPr sz="600" spc="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00" spc="-20" dirty="0">
                <a:solidFill>
                  <a:srgbClr val="0057A8"/>
                </a:solidFill>
                <a:latin typeface="Krub-Medium"/>
                <a:cs typeface="Krub-Medium"/>
              </a:rPr>
              <a:t>60mm</a:t>
            </a:r>
            <a:endParaRPr sz="600">
              <a:latin typeface="Krub-Medium"/>
              <a:cs typeface="Krub-Medium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64147" y="3204094"/>
            <a:ext cx="681990" cy="44323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800" dirty="0">
                <a:solidFill>
                  <a:srgbClr val="0057A8"/>
                </a:solidFill>
                <a:latin typeface="Krub-Medium"/>
                <a:cs typeface="Krub-Medium"/>
              </a:rPr>
              <a:t>Stone </a:t>
            </a:r>
            <a:r>
              <a:rPr sz="800" spc="-10" dirty="0">
                <a:solidFill>
                  <a:srgbClr val="0057A8"/>
                </a:solidFill>
                <a:latin typeface="Krub-Medium"/>
                <a:cs typeface="Krub-Medium"/>
              </a:rPr>
              <a:t>Chips</a:t>
            </a:r>
            <a:endParaRPr sz="800">
              <a:latin typeface="Krub-Medium"/>
              <a:cs typeface="Krub-Medium"/>
            </a:endParaRPr>
          </a:p>
          <a:p>
            <a:pPr marL="12700" marR="5080">
              <a:lnSpc>
                <a:spcPct val="108500"/>
              </a:lnSpc>
              <a:spcBef>
                <a:spcPts val="295"/>
              </a:spcBef>
            </a:pPr>
            <a:r>
              <a:rPr sz="600" dirty="0">
                <a:solidFill>
                  <a:srgbClr val="0057A8"/>
                </a:solidFill>
                <a:latin typeface="Krub-Medium"/>
                <a:cs typeface="Krub-Medium"/>
              </a:rPr>
              <a:t>Up</a:t>
            </a:r>
            <a:r>
              <a:rPr sz="600" spc="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00" dirty="0">
                <a:solidFill>
                  <a:srgbClr val="0057A8"/>
                </a:solidFill>
                <a:latin typeface="Krub-Medium"/>
                <a:cs typeface="Krub-Medium"/>
              </a:rPr>
              <a:t>to</a:t>
            </a:r>
            <a:r>
              <a:rPr sz="600" spc="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00" dirty="0">
                <a:solidFill>
                  <a:srgbClr val="0057A8"/>
                </a:solidFill>
                <a:latin typeface="Krub-Medium"/>
                <a:cs typeface="Krub-Medium"/>
              </a:rPr>
              <a:t>30</a:t>
            </a:r>
            <a:r>
              <a:rPr sz="600" spc="1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00" spc="-10" dirty="0">
                <a:solidFill>
                  <a:srgbClr val="0057A8"/>
                </a:solidFill>
                <a:latin typeface="Krub-Medium"/>
                <a:cs typeface="Krub-Medium"/>
              </a:rPr>
              <a:t>cosmetic</a:t>
            </a:r>
            <a:r>
              <a:rPr sz="600" spc="50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00" dirty="0">
                <a:solidFill>
                  <a:srgbClr val="0057A8"/>
                </a:solidFill>
                <a:latin typeface="Krub-Medium"/>
                <a:cs typeface="Krub-Medium"/>
              </a:rPr>
              <a:t>touch</a:t>
            </a:r>
            <a:r>
              <a:rPr sz="600" spc="1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00" spc="-25" dirty="0">
                <a:solidFill>
                  <a:srgbClr val="0057A8"/>
                </a:solidFill>
                <a:latin typeface="Krub-Medium"/>
                <a:cs typeface="Krub-Medium"/>
              </a:rPr>
              <a:t>ups</a:t>
            </a:r>
            <a:endParaRPr sz="600">
              <a:latin typeface="Krub-Medium"/>
              <a:cs typeface="Krub-Medium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598667" y="3667208"/>
            <a:ext cx="594995" cy="527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0057A8"/>
                </a:solidFill>
                <a:latin typeface="Krub-Medium"/>
                <a:cs typeface="Krub-Medium"/>
              </a:rPr>
              <a:t>Bumper </a:t>
            </a:r>
            <a:r>
              <a:rPr sz="800" spc="-25" dirty="0">
                <a:solidFill>
                  <a:srgbClr val="0057A8"/>
                </a:solidFill>
                <a:latin typeface="Krub-Medium"/>
                <a:cs typeface="Krub-Medium"/>
              </a:rPr>
              <a:t>Bar</a:t>
            </a:r>
            <a:r>
              <a:rPr sz="800" dirty="0">
                <a:solidFill>
                  <a:srgbClr val="0057A8"/>
                </a:solidFill>
                <a:latin typeface="Krub-Medium"/>
                <a:cs typeface="Krub-Medium"/>
              </a:rPr>
              <a:t> Scuffs </a:t>
            </a:r>
            <a:r>
              <a:rPr sz="800" spc="-50" dirty="0">
                <a:solidFill>
                  <a:srgbClr val="0057A8"/>
                </a:solidFill>
                <a:latin typeface="Krub-Medium"/>
                <a:cs typeface="Krub-Medium"/>
              </a:rPr>
              <a:t>&amp;</a:t>
            </a:r>
            <a:r>
              <a:rPr sz="800" spc="50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800" spc="-10" dirty="0">
                <a:solidFill>
                  <a:srgbClr val="0057A8"/>
                </a:solidFill>
                <a:latin typeface="Krub-Medium"/>
                <a:cs typeface="Krub-Medium"/>
              </a:rPr>
              <a:t>Scrapes</a:t>
            </a:r>
            <a:endParaRPr sz="800">
              <a:latin typeface="Krub-Medium"/>
              <a:cs typeface="Krub-Medium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600" dirty="0">
                <a:solidFill>
                  <a:srgbClr val="0057A8"/>
                </a:solidFill>
                <a:latin typeface="Krub-Medium"/>
                <a:cs typeface="Krub-Medium"/>
              </a:rPr>
              <a:t>Up</a:t>
            </a:r>
            <a:r>
              <a:rPr sz="600" spc="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00" dirty="0">
                <a:solidFill>
                  <a:srgbClr val="0057A8"/>
                </a:solidFill>
                <a:latin typeface="Krub-Medium"/>
                <a:cs typeface="Krub-Medium"/>
              </a:rPr>
              <a:t>to</a:t>
            </a:r>
            <a:r>
              <a:rPr sz="600" spc="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00" spc="-10" dirty="0">
                <a:solidFill>
                  <a:srgbClr val="0057A8"/>
                </a:solidFill>
                <a:latin typeface="Krub-Medium"/>
                <a:cs typeface="Krub-Medium"/>
              </a:rPr>
              <a:t>500mm</a:t>
            </a:r>
            <a:endParaRPr sz="600">
              <a:latin typeface="Krub-Medium"/>
              <a:cs typeface="Krub-Medium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971328" y="1472166"/>
            <a:ext cx="3734435" cy="3473450"/>
            <a:chOff x="1971328" y="1472166"/>
            <a:chExt cx="3734435" cy="3473450"/>
          </a:xfrm>
        </p:grpSpPr>
        <p:pic>
          <p:nvPicPr>
            <p:cNvPr id="38" name="object 38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9605" y="2187549"/>
              <a:ext cx="1245641" cy="133623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103933" y="3787973"/>
              <a:ext cx="0" cy="1151890"/>
            </a:xfrm>
            <a:custGeom>
              <a:avLst/>
              <a:gdLst/>
              <a:ahLst/>
              <a:cxnLst/>
              <a:rect l="l" t="t" r="r" b="b"/>
              <a:pathLst>
                <a:path h="1151889">
                  <a:moveTo>
                    <a:pt x="0" y="1151699"/>
                  </a:moveTo>
                  <a:lnTo>
                    <a:pt x="0" y="0"/>
                  </a:lnTo>
                </a:path>
              </a:pathLst>
            </a:custGeom>
            <a:ln w="10210">
              <a:solidFill>
                <a:srgbClr val="F89B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083505" y="3767543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0855" y="0"/>
                  </a:moveTo>
                  <a:lnTo>
                    <a:pt x="0" y="0"/>
                  </a:lnTo>
                  <a:lnTo>
                    <a:pt x="0" y="40855"/>
                  </a:lnTo>
                  <a:lnTo>
                    <a:pt x="40855" y="40855"/>
                  </a:lnTo>
                  <a:lnTo>
                    <a:pt x="40855" y="0"/>
                  </a:lnTo>
                  <a:close/>
                </a:path>
              </a:pathLst>
            </a:custGeom>
            <a:solidFill>
              <a:srgbClr val="F89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464326" y="1477563"/>
              <a:ext cx="6985" cy="1555750"/>
            </a:xfrm>
            <a:custGeom>
              <a:avLst/>
              <a:gdLst/>
              <a:ahLst/>
              <a:cxnLst/>
              <a:rect l="l" t="t" r="r" b="b"/>
              <a:pathLst>
                <a:path w="6985" h="1555750">
                  <a:moveTo>
                    <a:pt x="0" y="0"/>
                  </a:moveTo>
                  <a:lnTo>
                    <a:pt x="6654" y="1555318"/>
                  </a:lnTo>
                </a:path>
              </a:pathLst>
            </a:custGeom>
            <a:ln w="10210">
              <a:solidFill>
                <a:srgbClr val="F89B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450462" y="3012365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0855" y="0"/>
                  </a:moveTo>
                  <a:lnTo>
                    <a:pt x="0" y="177"/>
                  </a:lnTo>
                  <a:lnTo>
                    <a:pt x="177" y="41033"/>
                  </a:lnTo>
                  <a:lnTo>
                    <a:pt x="41021" y="40855"/>
                  </a:lnTo>
                  <a:lnTo>
                    <a:pt x="40855" y="0"/>
                  </a:lnTo>
                  <a:close/>
                </a:path>
              </a:pathLst>
            </a:custGeom>
            <a:solidFill>
              <a:srgbClr val="F89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976725" y="3344354"/>
              <a:ext cx="925194" cy="0"/>
            </a:xfrm>
            <a:custGeom>
              <a:avLst/>
              <a:gdLst/>
              <a:ahLst/>
              <a:cxnLst/>
              <a:rect l="l" t="t" r="r" b="b"/>
              <a:pathLst>
                <a:path w="925194">
                  <a:moveTo>
                    <a:pt x="0" y="0"/>
                  </a:moveTo>
                  <a:lnTo>
                    <a:pt x="924585" y="0"/>
                  </a:lnTo>
                </a:path>
              </a:pathLst>
            </a:custGeom>
            <a:ln w="10210">
              <a:solidFill>
                <a:srgbClr val="F89B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880880" y="3323920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0855" y="0"/>
                  </a:moveTo>
                  <a:lnTo>
                    <a:pt x="0" y="0"/>
                  </a:lnTo>
                  <a:lnTo>
                    <a:pt x="0" y="40855"/>
                  </a:lnTo>
                  <a:lnTo>
                    <a:pt x="40855" y="40855"/>
                  </a:lnTo>
                  <a:lnTo>
                    <a:pt x="40855" y="0"/>
                  </a:lnTo>
                  <a:close/>
                </a:path>
              </a:pathLst>
            </a:custGeom>
            <a:solidFill>
              <a:srgbClr val="F89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821993" y="2496750"/>
              <a:ext cx="1494155" cy="297815"/>
            </a:xfrm>
            <a:custGeom>
              <a:avLst/>
              <a:gdLst/>
              <a:ahLst/>
              <a:cxnLst/>
              <a:rect l="l" t="t" r="r" b="b"/>
              <a:pathLst>
                <a:path w="1494154" h="297814">
                  <a:moveTo>
                    <a:pt x="0" y="0"/>
                  </a:moveTo>
                  <a:lnTo>
                    <a:pt x="1005903" y="0"/>
                  </a:lnTo>
                  <a:lnTo>
                    <a:pt x="1005903" y="297332"/>
                  </a:lnTo>
                  <a:lnTo>
                    <a:pt x="1493977" y="297332"/>
                  </a:lnTo>
                </a:path>
              </a:pathLst>
            </a:custGeom>
            <a:ln w="10210">
              <a:solidFill>
                <a:srgbClr val="F89B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295546" y="2773654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0855" y="0"/>
                  </a:moveTo>
                  <a:lnTo>
                    <a:pt x="0" y="0"/>
                  </a:lnTo>
                  <a:lnTo>
                    <a:pt x="0" y="40855"/>
                  </a:lnTo>
                  <a:lnTo>
                    <a:pt x="40855" y="40855"/>
                  </a:lnTo>
                  <a:lnTo>
                    <a:pt x="40855" y="0"/>
                  </a:lnTo>
                  <a:close/>
                </a:path>
              </a:pathLst>
            </a:custGeom>
            <a:solidFill>
              <a:srgbClr val="F89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8813418" y="5008314"/>
            <a:ext cx="846455" cy="404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0057A8"/>
                </a:solidFill>
                <a:latin typeface="Krub-Medium"/>
                <a:cs typeface="Krub-Medium"/>
              </a:rPr>
              <a:t>Alloy </a:t>
            </a:r>
            <a:r>
              <a:rPr sz="800" spc="-20" dirty="0">
                <a:solidFill>
                  <a:srgbClr val="0057A8"/>
                </a:solidFill>
                <a:latin typeface="Krub-Medium"/>
                <a:cs typeface="Krub-Medium"/>
              </a:rPr>
              <a:t>Wheel</a:t>
            </a:r>
            <a:r>
              <a:rPr sz="800" dirty="0">
                <a:solidFill>
                  <a:srgbClr val="0057A8"/>
                </a:solidFill>
                <a:latin typeface="Krub-Medium"/>
                <a:cs typeface="Krub-Medium"/>
              </a:rPr>
              <a:t> Scuffs &amp; </a:t>
            </a:r>
            <a:r>
              <a:rPr sz="800" spc="-10" dirty="0">
                <a:solidFill>
                  <a:srgbClr val="0057A8"/>
                </a:solidFill>
                <a:latin typeface="Krub-Medium"/>
                <a:cs typeface="Krub-Medium"/>
              </a:rPr>
              <a:t>Scrapes</a:t>
            </a:r>
            <a:endParaRPr sz="800">
              <a:latin typeface="Krub-Medium"/>
              <a:cs typeface="Krub-Medium"/>
            </a:endParaRPr>
          </a:p>
          <a:p>
            <a:pPr marL="20320">
              <a:lnSpc>
                <a:spcPct val="100000"/>
              </a:lnSpc>
              <a:spcBef>
                <a:spcPts val="330"/>
              </a:spcBef>
            </a:pPr>
            <a:r>
              <a:rPr sz="600" dirty="0">
                <a:solidFill>
                  <a:srgbClr val="0057A8"/>
                </a:solidFill>
                <a:latin typeface="Krub-Medium"/>
                <a:cs typeface="Krub-Medium"/>
              </a:rPr>
              <a:t>No</a:t>
            </a:r>
            <a:r>
              <a:rPr sz="600" spc="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00" dirty="0">
                <a:solidFill>
                  <a:srgbClr val="0057A8"/>
                </a:solidFill>
                <a:latin typeface="Krub-Medium"/>
                <a:cs typeface="Krub-Medium"/>
              </a:rPr>
              <a:t>size</a:t>
            </a:r>
            <a:r>
              <a:rPr sz="600" spc="1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00" spc="-10" dirty="0">
                <a:solidFill>
                  <a:srgbClr val="0057A8"/>
                </a:solidFill>
                <a:latin typeface="Krub-Medium"/>
                <a:cs typeface="Krub-Medium"/>
              </a:rPr>
              <a:t>limits</a:t>
            </a:r>
            <a:endParaRPr sz="600">
              <a:latin typeface="Krub-Medium"/>
              <a:cs typeface="Krub-Medium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954091" y="1510022"/>
            <a:ext cx="87058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725" marR="78105" algn="ctr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0057A8"/>
                </a:solidFill>
                <a:latin typeface="Krub-Medium"/>
                <a:cs typeface="Krub-Medium"/>
              </a:rPr>
              <a:t>Surface </a:t>
            </a:r>
            <a:r>
              <a:rPr sz="800" spc="-10" dirty="0">
                <a:solidFill>
                  <a:srgbClr val="0057A8"/>
                </a:solidFill>
                <a:latin typeface="Krub-Medium"/>
                <a:cs typeface="Krub-Medium"/>
              </a:rPr>
              <a:t>Marks</a:t>
            </a:r>
            <a:r>
              <a:rPr sz="800" dirty="0">
                <a:solidFill>
                  <a:srgbClr val="0057A8"/>
                </a:solidFill>
                <a:latin typeface="Krub-Medium"/>
                <a:cs typeface="Krub-Medium"/>
              </a:rPr>
              <a:t> &amp;</a:t>
            </a:r>
            <a:r>
              <a:rPr sz="800" spc="-10" dirty="0">
                <a:solidFill>
                  <a:srgbClr val="0057A8"/>
                </a:solidFill>
                <a:latin typeface="Krub-Medium"/>
                <a:cs typeface="Krub-Medium"/>
              </a:rPr>
              <a:t> Scratches</a:t>
            </a:r>
            <a:endParaRPr sz="800">
              <a:latin typeface="Krub-Medium"/>
              <a:cs typeface="Krub-Medium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600" dirty="0">
                <a:solidFill>
                  <a:srgbClr val="0057A8"/>
                </a:solidFill>
                <a:latin typeface="Krub-Medium"/>
                <a:cs typeface="Krub-Medium"/>
              </a:rPr>
              <a:t>Covering</a:t>
            </a:r>
            <a:r>
              <a:rPr sz="600" spc="1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00" dirty="0">
                <a:solidFill>
                  <a:srgbClr val="0057A8"/>
                </a:solidFill>
                <a:latin typeface="Krub-Medium"/>
                <a:cs typeface="Krub-Medium"/>
              </a:rPr>
              <a:t>up</a:t>
            </a:r>
            <a:r>
              <a:rPr sz="600" spc="1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00" dirty="0">
                <a:solidFill>
                  <a:srgbClr val="0057A8"/>
                </a:solidFill>
                <a:latin typeface="Krub-Medium"/>
                <a:cs typeface="Krub-Medium"/>
              </a:rPr>
              <a:t>to</a:t>
            </a:r>
            <a:r>
              <a:rPr sz="600" spc="1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00" dirty="0">
                <a:solidFill>
                  <a:srgbClr val="0057A8"/>
                </a:solidFill>
                <a:latin typeface="Krub-Medium"/>
                <a:cs typeface="Krub-Medium"/>
              </a:rPr>
              <a:t>4</a:t>
            </a:r>
            <a:r>
              <a:rPr sz="600" spc="1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00" spc="-10" dirty="0">
                <a:solidFill>
                  <a:srgbClr val="0057A8"/>
                </a:solidFill>
                <a:latin typeface="Krub-Medium"/>
                <a:cs typeface="Krub-Medium"/>
              </a:rPr>
              <a:t>panels</a:t>
            </a:r>
            <a:endParaRPr sz="600">
              <a:latin typeface="Krub-Medium"/>
              <a:cs typeface="Krub-Medium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711909" y="4976129"/>
            <a:ext cx="82613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7470" marR="5080" indent="-65405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0057A8"/>
                </a:solidFill>
                <a:latin typeface="Krub-Medium"/>
                <a:cs typeface="Krub-Medium"/>
              </a:rPr>
              <a:t>Deep Scratch </a:t>
            </a:r>
            <a:r>
              <a:rPr sz="800" spc="-25" dirty="0">
                <a:solidFill>
                  <a:srgbClr val="0057A8"/>
                </a:solidFill>
                <a:latin typeface="Krub-Medium"/>
                <a:cs typeface="Krub-Medium"/>
              </a:rPr>
              <a:t>on</a:t>
            </a:r>
            <a:r>
              <a:rPr sz="800" dirty="0">
                <a:solidFill>
                  <a:srgbClr val="0057A8"/>
                </a:solidFill>
                <a:latin typeface="Krub-Medium"/>
                <a:cs typeface="Krub-Medium"/>
              </a:rPr>
              <a:t> Vertical </a:t>
            </a:r>
            <a:r>
              <a:rPr sz="800" spc="-20" dirty="0">
                <a:solidFill>
                  <a:srgbClr val="0057A8"/>
                </a:solidFill>
                <a:latin typeface="Krub-Medium"/>
                <a:cs typeface="Krub-Medium"/>
              </a:rPr>
              <a:t>Panel</a:t>
            </a:r>
            <a:endParaRPr sz="800">
              <a:latin typeface="Krub-Medium"/>
              <a:cs typeface="Krub-Medium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254042" y="3929861"/>
            <a:ext cx="588010" cy="405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0057A8"/>
                </a:solidFill>
                <a:latin typeface="Krub-Medium"/>
                <a:cs typeface="Krub-Medium"/>
              </a:rPr>
              <a:t>Kit Scuffs </a:t>
            </a:r>
            <a:r>
              <a:rPr sz="800" spc="-50" dirty="0">
                <a:solidFill>
                  <a:srgbClr val="0057A8"/>
                </a:solidFill>
                <a:latin typeface="Krub-Medium"/>
                <a:cs typeface="Krub-Medium"/>
              </a:rPr>
              <a:t>&amp;</a:t>
            </a:r>
            <a:r>
              <a:rPr sz="800" spc="50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800" spc="-10" dirty="0">
                <a:solidFill>
                  <a:srgbClr val="0057A8"/>
                </a:solidFill>
                <a:latin typeface="Krub-Medium"/>
                <a:cs typeface="Krub-Medium"/>
              </a:rPr>
              <a:t>Scrapes</a:t>
            </a:r>
            <a:endParaRPr sz="800">
              <a:latin typeface="Krub-Medium"/>
              <a:cs typeface="Krub-Medium"/>
            </a:endParaRPr>
          </a:p>
          <a:p>
            <a:pPr marL="22225">
              <a:lnSpc>
                <a:spcPct val="100000"/>
              </a:lnSpc>
              <a:spcBef>
                <a:spcPts val="345"/>
              </a:spcBef>
            </a:pPr>
            <a:r>
              <a:rPr sz="600" dirty="0">
                <a:solidFill>
                  <a:srgbClr val="0057A8"/>
                </a:solidFill>
                <a:latin typeface="Krub-Medium"/>
                <a:cs typeface="Krub-Medium"/>
              </a:rPr>
              <a:t>Up</a:t>
            </a:r>
            <a:r>
              <a:rPr sz="600" spc="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00" dirty="0">
                <a:solidFill>
                  <a:srgbClr val="0057A8"/>
                </a:solidFill>
                <a:latin typeface="Krub-Medium"/>
                <a:cs typeface="Krub-Medium"/>
              </a:rPr>
              <a:t>to</a:t>
            </a:r>
            <a:r>
              <a:rPr sz="600" spc="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00" spc="-10" dirty="0">
                <a:solidFill>
                  <a:srgbClr val="0057A8"/>
                </a:solidFill>
                <a:latin typeface="Krub-Medium"/>
                <a:cs typeface="Krub-Medium"/>
              </a:rPr>
              <a:t>500mm</a:t>
            </a:r>
            <a:endParaRPr sz="600">
              <a:latin typeface="Krub-Medium"/>
              <a:cs typeface="Krub-Medium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878399" y="2366068"/>
            <a:ext cx="1082040" cy="4127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800" dirty="0">
                <a:solidFill>
                  <a:srgbClr val="0057A8"/>
                </a:solidFill>
                <a:latin typeface="Krub-Medium"/>
                <a:cs typeface="Krub-Medium"/>
              </a:rPr>
              <a:t>Windscreen</a:t>
            </a:r>
            <a:r>
              <a:rPr sz="800" spc="-10" dirty="0">
                <a:solidFill>
                  <a:srgbClr val="0057A8"/>
                </a:solidFill>
                <a:latin typeface="Krub-Medium"/>
                <a:cs typeface="Krub-Medium"/>
              </a:rPr>
              <a:t> Chips</a:t>
            </a:r>
            <a:endParaRPr sz="800">
              <a:latin typeface="Krub-Medium"/>
              <a:cs typeface="Krub-Medium"/>
            </a:endParaRPr>
          </a:p>
          <a:p>
            <a:pPr marL="26670" marR="5080">
              <a:lnSpc>
                <a:spcPct val="108500"/>
              </a:lnSpc>
              <a:spcBef>
                <a:spcPts val="195"/>
              </a:spcBef>
            </a:pPr>
            <a:r>
              <a:rPr sz="600" dirty="0">
                <a:solidFill>
                  <a:srgbClr val="0057A8"/>
                </a:solidFill>
                <a:latin typeface="Krub-Medium"/>
                <a:cs typeface="Krub-Medium"/>
              </a:rPr>
              <a:t>1</a:t>
            </a:r>
            <a:r>
              <a:rPr sz="600" spc="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00" dirty="0">
                <a:solidFill>
                  <a:srgbClr val="0057A8"/>
                </a:solidFill>
                <a:latin typeface="Krub-Medium"/>
                <a:cs typeface="Krub-Medium"/>
              </a:rPr>
              <a:t>stone</a:t>
            </a:r>
            <a:r>
              <a:rPr sz="600" spc="1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00" dirty="0">
                <a:solidFill>
                  <a:srgbClr val="0057A8"/>
                </a:solidFill>
                <a:latin typeface="Krub-Medium"/>
                <a:cs typeface="Krub-Medium"/>
              </a:rPr>
              <a:t>chip</a:t>
            </a:r>
            <a:r>
              <a:rPr sz="600" spc="1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00" dirty="0">
                <a:solidFill>
                  <a:srgbClr val="0057A8"/>
                </a:solidFill>
                <a:latin typeface="Krub-Medium"/>
                <a:cs typeface="Krub-Medium"/>
              </a:rPr>
              <a:t>up</a:t>
            </a:r>
            <a:r>
              <a:rPr sz="600" spc="1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00" dirty="0">
                <a:solidFill>
                  <a:srgbClr val="0057A8"/>
                </a:solidFill>
                <a:latin typeface="Krub-Medium"/>
                <a:cs typeface="Krub-Medium"/>
              </a:rPr>
              <a:t>to</a:t>
            </a:r>
            <a:r>
              <a:rPr sz="600" spc="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00" spc="-20" dirty="0">
                <a:solidFill>
                  <a:srgbClr val="0057A8"/>
                </a:solidFill>
                <a:latin typeface="Krub-Medium"/>
                <a:cs typeface="Krub-Medium"/>
              </a:rPr>
              <a:t>20mm</a:t>
            </a:r>
            <a:r>
              <a:rPr sz="600" spc="50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00" dirty="0">
                <a:solidFill>
                  <a:srgbClr val="0057A8"/>
                </a:solidFill>
                <a:latin typeface="Krub-Medium"/>
                <a:cs typeface="Krub-Medium"/>
              </a:rPr>
              <a:t>(5mm</a:t>
            </a:r>
            <a:r>
              <a:rPr sz="600" spc="1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00" dirty="0">
                <a:solidFill>
                  <a:srgbClr val="0057A8"/>
                </a:solidFill>
                <a:latin typeface="Krub-Medium"/>
                <a:cs typeface="Krub-Medium"/>
              </a:rPr>
              <a:t>in</a:t>
            </a:r>
            <a:r>
              <a:rPr sz="600" spc="1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00" dirty="0">
                <a:solidFill>
                  <a:srgbClr val="0057A8"/>
                </a:solidFill>
                <a:latin typeface="Krub-Medium"/>
                <a:cs typeface="Krub-Medium"/>
              </a:rPr>
              <a:t>Critical</a:t>
            </a:r>
            <a:r>
              <a:rPr sz="600" spc="1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00" dirty="0">
                <a:solidFill>
                  <a:srgbClr val="0057A8"/>
                </a:solidFill>
                <a:latin typeface="Krub-Medium"/>
                <a:cs typeface="Krub-Medium"/>
              </a:rPr>
              <a:t>Vision</a:t>
            </a:r>
            <a:r>
              <a:rPr sz="600" spc="1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00" spc="-10" dirty="0">
                <a:solidFill>
                  <a:srgbClr val="0057A8"/>
                </a:solidFill>
                <a:latin typeface="Krub-Medium"/>
                <a:cs typeface="Krub-Medium"/>
              </a:rPr>
              <a:t>Area)</a:t>
            </a:r>
            <a:endParaRPr sz="600">
              <a:latin typeface="Krub-Medium"/>
              <a:cs typeface="Krub-Medium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260181" y="1591648"/>
            <a:ext cx="846455" cy="394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0057A8"/>
                </a:solidFill>
                <a:latin typeface="Krub-Medium"/>
                <a:cs typeface="Krub-Medium"/>
              </a:rPr>
              <a:t>Mirror </a:t>
            </a:r>
            <a:r>
              <a:rPr sz="800" spc="-10" dirty="0">
                <a:solidFill>
                  <a:srgbClr val="0057A8"/>
                </a:solidFill>
                <a:latin typeface="Krub-Medium"/>
                <a:cs typeface="Krub-Medium"/>
              </a:rPr>
              <a:t>Casing</a:t>
            </a:r>
            <a:r>
              <a:rPr sz="800" dirty="0">
                <a:solidFill>
                  <a:srgbClr val="0057A8"/>
                </a:solidFill>
                <a:latin typeface="Krub-Medium"/>
                <a:cs typeface="Krub-Medium"/>
              </a:rPr>
              <a:t> Scuffs &amp; </a:t>
            </a:r>
            <a:r>
              <a:rPr sz="800" spc="-10" dirty="0">
                <a:solidFill>
                  <a:srgbClr val="0057A8"/>
                </a:solidFill>
                <a:latin typeface="Krub-Medium"/>
                <a:cs typeface="Krub-Medium"/>
              </a:rPr>
              <a:t>Scrapes</a:t>
            </a:r>
            <a:endParaRPr sz="800">
              <a:latin typeface="Krub-Medium"/>
              <a:cs typeface="Krub-Medium"/>
            </a:endParaRP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600" dirty="0">
                <a:solidFill>
                  <a:srgbClr val="0057A8"/>
                </a:solidFill>
                <a:latin typeface="Krub-Medium"/>
                <a:cs typeface="Krub-Medium"/>
              </a:rPr>
              <a:t>No</a:t>
            </a:r>
            <a:r>
              <a:rPr sz="600" spc="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00" dirty="0">
                <a:solidFill>
                  <a:srgbClr val="0057A8"/>
                </a:solidFill>
                <a:latin typeface="Krub-Medium"/>
                <a:cs typeface="Krub-Medium"/>
              </a:rPr>
              <a:t>size</a:t>
            </a:r>
            <a:r>
              <a:rPr sz="600" spc="1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00" spc="-10" dirty="0">
                <a:solidFill>
                  <a:srgbClr val="0057A8"/>
                </a:solidFill>
                <a:latin typeface="Krub-Medium"/>
                <a:cs typeface="Krub-Medium"/>
              </a:rPr>
              <a:t>limits</a:t>
            </a:r>
            <a:endParaRPr sz="600">
              <a:latin typeface="Krub-Medium"/>
              <a:cs typeface="Krub-Medium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888999" y="5249791"/>
            <a:ext cx="471805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solidFill>
                  <a:srgbClr val="0057A8"/>
                </a:solidFill>
                <a:latin typeface="Krub-Medium"/>
                <a:cs typeface="Krub-Medium"/>
              </a:rPr>
              <a:t>Up</a:t>
            </a:r>
            <a:r>
              <a:rPr sz="600" spc="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00" dirty="0">
                <a:solidFill>
                  <a:srgbClr val="0057A8"/>
                </a:solidFill>
                <a:latin typeface="Krub-Medium"/>
                <a:cs typeface="Krub-Medium"/>
              </a:rPr>
              <a:t>to</a:t>
            </a:r>
            <a:r>
              <a:rPr sz="600" spc="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600" spc="-20" dirty="0">
                <a:solidFill>
                  <a:srgbClr val="0057A8"/>
                </a:solidFill>
                <a:latin typeface="Krub-Medium"/>
                <a:cs typeface="Krub-Medium"/>
              </a:rPr>
              <a:t>60mm</a:t>
            </a:r>
            <a:endParaRPr sz="600">
              <a:latin typeface="Krub-Medium"/>
              <a:cs typeface="Krub-Medium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4678344" y="2025978"/>
            <a:ext cx="41275" cy="1028065"/>
            <a:chOff x="4678344" y="2025978"/>
            <a:chExt cx="41275" cy="1028065"/>
          </a:xfrm>
        </p:grpSpPr>
        <p:sp>
          <p:nvSpPr>
            <p:cNvPr id="55" name="object 55"/>
            <p:cNvSpPr/>
            <p:nvPr/>
          </p:nvSpPr>
          <p:spPr>
            <a:xfrm>
              <a:off x="4692301" y="2031084"/>
              <a:ext cx="6985" cy="1002030"/>
            </a:xfrm>
            <a:custGeom>
              <a:avLst/>
              <a:gdLst/>
              <a:ahLst/>
              <a:cxnLst/>
              <a:rect l="l" t="t" r="r" b="b"/>
              <a:pathLst>
                <a:path w="6985" h="1002030">
                  <a:moveTo>
                    <a:pt x="0" y="0"/>
                  </a:moveTo>
                  <a:lnTo>
                    <a:pt x="6604" y="1001801"/>
                  </a:lnTo>
                </a:path>
              </a:pathLst>
            </a:custGeom>
            <a:ln w="10210">
              <a:solidFill>
                <a:srgbClr val="F89B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678344" y="3012323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0855" y="0"/>
                  </a:moveTo>
                  <a:lnTo>
                    <a:pt x="0" y="266"/>
                  </a:lnTo>
                  <a:lnTo>
                    <a:pt x="266" y="41122"/>
                  </a:lnTo>
                  <a:lnTo>
                    <a:pt x="41122" y="40855"/>
                  </a:lnTo>
                  <a:lnTo>
                    <a:pt x="40855" y="0"/>
                  </a:lnTo>
                  <a:close/>
                </a:path>
              </a:pathLst>
            </a:custGeom>
            <a:solidFill>
              <a:srgbClr val="F89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778893" y="5794066"/>
            <a:ext cx="2205355" cy="37465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950" b="1" u="sng" dirty="0">
                <a:solidFill>
                  <a:srgbClr val="0057A8"/>
                </a:solidFill>
                <a:uFill>
                  <a:solidFill>
                    <a:srgbClr val="F89B31"/>
                  </a:solidFill>
                </a:uFill>
                <a:latin typeface="Krub-SemiBold"/>
                <a:cs typeface="Krub-SemiBold"/>
              </a:rPr>
              <a:t>FREE</a:t>
            </a:r>
            <a:r>
              <a:rPr sz="950" b="1" u="sng" spc="10" dirty="0">
                <a:solidFill>
                  <a:srgbClr val="0057A8"/>
                </a:solidFill>
                <a:uFill>
                  <a:solidFill>
                    <a:srgbClr val="F89B31"/>
                  </a:solidFill>
                </a:uFill>
                <a:latin typeface="Krub-SemiBold"/>
                <a:cs typeface="Krub-SemiBold"/>
              </a:rPr>
              <a:t> </a:t>
            </a:r>
            <a:r>
              <a:rPr sz="950" b="1" u="sng" dirty="0">
                <a:solidFill>
                  <a:srgbClr val="0057A8"/>
                </a:solidFill>
                <a:uFill>
                  <a:solidFill>
                    <a:srgbClr val="F89B31"/>
                  </a:solidFill>
                </a:uFill>
                <a:latin typeface="Krub-SemiBold"/>
                <a:cs typeface="Krub-SemiBold"/>
              </a:rPr>
              <a:t>TOUCH</a:t>
            </a:r>
            <a:r>
              <a:rPr sz="950" b="1" u="sng" spc="15" dirty="0">
                <a:solidFill>
                  <a:srgbClr val="0057A8"/>
                </a:solidFill>
                <a:uFill>
                  <a:solidFill>
                    <a:srgbClr val="F89B31"/>
                  </a:solidFill>
                </a:uFill>
                <a:latin typeface="Krub-SemiBold"/>
                <a:cs typeface="Krub-SemiBold"/>
              </a:rPr>
              <a:t> </a:t>
            </a:r>
            <a:r>
              <a:rPr sz="950" b="1" u="sng" dirty="0">
                <a:solidFill>
                  <a:srgbClr val="0057A8"/>
                </a:solidFill>
                <a:uFill>
                  <a:solidFill>
                    <a:srgbClr val="F89B31"/>
                  </a:solidFill>
                </a:uFill>
                <a:latin typeface="Krub-SemiBold"/>
                <a:cs typeface="Krub-SemiBold"/>
              </a:rPr>
              <a:t>UP</a:t>
            </a:r>
            <a:r>
              <a:rPr sz="950" b="1" spc="10" dirty="0">
                <a:solidFill>
                  <a:srgbClr val="0057A8"/>
                </a:solidFill>
                <a:latin typeface="Krub-SemiBold"/>
                <a:cs typeface="Krub-SemiBold"/>
              </a:rPr>
              <a:t> </a:t>
            </a:r>
            <a:r>
              <a:rPr sz="950" b="1" dirty="0">
                <a:solidFill>
                  <a:srgbClr val="0057A8"/>
                </a:solidFill>
                <a:latin typeface="Krub-SemiBold"/>
                <a:cs typeface="Krub-SemiBold"/>
              </a:rPr>
              <a:t>of</a:t>
            </a:r>
            <a:r>
              <a:rPr sz="950" b="1" spc="10" dirty="0">
                <a:solidFill>
                  <a:srgbClr val="0057A8"/>
                </a:solidFill>
                <a:latin typeface="Krub-SemiBold"/>
                <a:cs typeface="Krub-SemiBold"/>
              </a:rPr>
              <a:t> </a:t>
            </a:r>
            <a:r>
              <a:rPr sz="950" b="1" dirty="0">
                <a:solidFill>
                  <a:srgbClr val="0057A8"/>
                </a:solidFill>
                <a:latin typeface="Krub-SemiBold"/>
                <a:cs typeface="Krub-SemiBold"/>
              </a:rPr>
              <a:t>up</a:t>
            </a:r>
            <a:r>
              <a:rPr sz="950" b="1" spc="15" dirty="0">
                <a:solidFill>
                  <a:srgbClr val="0057A8"/>
                </a:solidFill>
                <a:latin typeface="Krub-SemiBold"/>
                <a:cs typeface="Krub-SemiBold"/>
              </a:rPr>
              <a:t> </a:t>
            </a:r>
            <a:r>
              <a:rPr sz="950" b="1" dirty="0">
                <a:solidFill>
                  <a:srgbClr val="0057A8"/>
                </a:solidFill>
                <a:latin typeface="Krub-SemiBold"/>
                <a:cs typeface="Krub-SemiBold"/>
              </a:rPr>
              <a:t>to</a:t>
            </a:r>
            <a:r>
              <a:rPr sz="950" b="1" spc="10" dirty="0">
                <a:solidFill>
                  <a:srgbClr val="0057A8"/>
                </a:solidFill>
                <a:latin typeface="Krub-SemiBold"/>
                <a:cs typeface="Krub-SemiBold"/>
              </a:rPr>
              <a:t> </a:t>
            </a:r>
            <a:r>
              <a:rPr sz="950" b="1" dirty="0">
                <a:solidFill>
                  <a:srgbClr val="0057A8"/>
                </a:solidFill>
                <a:latin typeface="Krub-SemiBold"/>
                <a:cs typeface="Krub-SemiBold"/>
              </a:rPr>
              <a:t>5</a:t>
            </a:r>
            <a:r>
              <a:rPr sz="950" b="1" spc="15" dirty="0">
                <a:solidFill>
                  <a:srgbClr val="0057A8"/>
                </a:solidFill>
                <a:latin typeface="Krub-SemiBold"/>
                <a:cs typeface="Krub-SemiBold"/>
              </a:rPr>
              <a:t> </a:t>
            </a:r>
            <a:r>
              <a:rPr sz="950" b="1" dirty="0">
                <a:solidFill>
                  <a:srgbClr val="0057A8"/>
                </a:solidFill>
                <a:latin typeface="Krub-SemiBold"/>
                <a:cs typeface="Krub-SemiBold"/>
              </a:rPr>
              <a:t>stone</a:t>
            </a:r>
            <a:r>
              <a:rPr sz="950" b="1" spc="10" dirty="0">
                <a:solidFill>
                  <a:srgbClr val="0057A8"/>
                </a:solidFill>
                <a:latin typeface="Krub-SemiBold"/>
                <a:cs typeface="Krub-SemiBold"/>
              </a:rPr>
              <a:t> </a:t>
            </a:r>
            <a:r>
              <a:rPr sz="950" b="1" spc="-10" dirty="0">
                <a:solidFill>
                  <a:srgbClr val="0057A8"/>
                </a:solidFill>
                <a:latin typeface="Krub-SemiBold"/>
                <a:cs typeface="Krub-SemiBold"/>
              </a:rPr>
              <a:t>chips</a:t>
            </a:r>
            <a:endParaRPr sz="950">
              <a:latin typeface="Krub-SemiBold"/>
              <a:cs typeface="Krub-SemiBold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950" dirty="0">
                <a:solidFill>
                  <a:srgbClr val="0057A8"/>
                </a:solidFill>
                <a:latin typeface="Krub-Medium"/>
                <a:cs typeface="Krub-Medium"/>
              </a:rPr>
              <a:t>with</a:t>
            </a:r>
            <a:r>
              <a:rPr sz="950" spc="1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950" dirty="0">
                <a:solidFill>
                  <a:srgbClr val="0057A8"/>
                </a:solidFill>
                <a:latin typeface="Krub-Medium"/>
                <a:cs typeface="Krub-Medium"/>
              </a:rPr>
              <a:t>any</a:t>
            </a:r>
            <a:r>
              <a:rPr sz="950" spc="2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950" dirty="0">
                <a:solidFill>
                  <a:srgbClr val="0057A8"/>
                </a:solidFill>
                <a:latin typeface="Krub-Medium"/>
                <a:cs typeface="Krub-Medium"/>
              </a:rPr>
              <a:t>other</a:t>
            </a:r>
            <a:r>
              <a:rPr sz="950" spc="2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950" dirty="0">
                <a:solidFill>
                  <a:srgbClr val="0057A8"/>
                </a:solidFill>
                <a:latin typeface="Krub-Medium"/>
                <a:cs typeface="Krub-Medium"/>
              </a:rPr>
              <a:t>paint</a:t>
            </a:r>
            <a:r>
              <a:rPr sz="950" spc="2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950" dirty="0">
                <a:solidFill>
                  <a:srgbClr val="0057A8"/>
                </a:solidFill>
                <a:latin typeface="Krub-Medium"/>
                <a:cs typeface="Krub-Medium"/>
              </a:rPr>
              <a:t>repair</a:t>
            </a:r>
            <a:r>
              <a:rPr sz="950" spc="2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950" spc="-10" dirty="0">
                <a:solidFill>
                  <a:srgbClr val="0057A8"/>
                </a:solidFill>
                <a:latin typeface="Krub-Medium"/>
                <a:cs typeface="Krub-Medium"/>
              </a:rPr>
              <a:t>completed</a:t>
            </a:r>
            <a:endParaRPr sz="950">
              <a:latin typeface="Krub-Medium"/>
              <a:cs typeface="Krub-Medium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145943" y="5794066"/>
            <a:ext cx="2205355" cy="37465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950" b="1" u="sng" dirty="0">
                <a:solidFill>
                  <a:srgbClr val="0057A8"/>
                </a:solidFill>
                <a:uFill>
                  <a:solidFill>
                    <a:srgbClr val="F89B31"/>
                  </a:solidFill>
                </a:uFill>
                <a:latin typeface="Krub-SemiBold"/>
                <a:cs typeface="Krub-SemiBold"/>
              </a:rPr>
              <a:t>FREE</a:t>
            </a:r>
            <a:r>
              <a:rPr sz="950" b="1" u="sng" spc="15" dirty="0">
                <a:solidFill>
                  <a:srgbClr val="0057A8"/>
                </a:solidFill>
                <a:uFill>
                  <a:solidFill>
                    <a:srgbClr val="F89B31"/>
                  </a:solidFill>
                </a:uFill>
                <a:latin typeface="Krub-SemiBold"/>
                <a:cs typeface="Krub-SemiBold"/>
              </a:rPr>
              <a:t> </a:t>
            </a:r>
            <a:r>
              <a:rPr sz="950" b="1" u="sng" dirty="0">
                <a:solidFill>
                  <a:srgbClr val="0057A8"/>
                </a:solidFill>
                <a:uFill>
                  <a:solidFill>
                    <a:srgbClr val="F89B31"/>
                  </a:solidFill>
                </a:uFill>
                <a:latin typeface="Krub-SemiBold"/>
                <a:cs typeface="Krub-SemiBold"/>
              </a:rPr>
              <a:t>BUFF</a:t>
            </a:r>
            <a:r>
              <a:rPr sz="950" b="1" u="sng" spc="15" dirty="0">
                <a:solidFill>
                  <a:srgbClr val="0057A8"/>
                </a:solidFill>
                <a:uFill>
                  <a:solidFill>
                    <a:srgbClr val="F89B31"/>
                  </a:solidFill>
                </a:uFill>
                <a:latin typeface="Krub-SemiBold"/>
                <a:cs typeface="Krub-SemiBold"/>
              </a:rPr>
              <a:t> </a:t>
            </a:r>
            <a:r>
              <a:rPr sz="950" b="1" u="sng" dirty="0">
                <a:solidFill>
                  <a:srgbClr val="0057A8"/>
                </a:solidFill>
                <a:uFill>
                  <a:solidFill>
                    <a:srgbClr val="F89B31"/>
                  </a:solidFill>
                </a:uFill>
                <a:latin typeface="Krub-SemiBold"/>
                <a:cs typeface="Krub-SemiBold"/>
              </a:rPr>
              <a:t>&amp;</a:t>
            </a:r>
            <a:r>
              <a:rPr sz="950" b="1" u="sng" spc="15" dirty="0">
                <a:solidFill>
                  <a:srgbClr val="0057A8"/>
                </a:solidFill>
                <a:uFill>
                  <a:solidFill>
                    <a:srgbClr val="F89B31"/>
                  </a:solidFill>
                </a:uFill>
                <a:latin typeface="Krub-SemiBold"/>
                <a:cs typeface="Krub-SemiBold"/>
              </a:rPr>
              <a:t> </a:t>
            </a:r>
            <a:r>
              <a:rPr sz="950" b="1" u="sng" dirty="0">
                <a:solidFill>
                  <a:srgbClr val="0057A8"/>
                </a:solidFill>
                <a:uFill>
                  <a:solidFill>
                    <a:srgbClr val="F89B31"/>
                  </a:solidFill>
                </a:uFill>
                <a:latin typeface="Krub-SemiBold"/>
                <a:cs typeface="Krub-SemiBold"/>
              </a:rPr>
              <a:t>POLISH</a:t>
            </a:r>
            <a:r>
              <a:rPr sz="950" b="1" spc="15" dirty="0">
                <a:solidFill>
                  <a:srgbClr val="0057A8"/>
                </a:solidFill>
                <a:latin typeface="Krub-SemiBold"/>
                <a:cs typeface="Krub-SemiBold"/>
              </a:rPr>
              <a:t> </a:t>
            </a:r>
            <a:r>
              <a:rPr sz="950" b="1" dirty="0">
                <a:solidFill>
                  <a:srgbClr val="0057A8"/>
                </a:solidFill>
                <a:latin typeface="Krub-SemiBold"/>
                <a:cs typeface="Krub-SemiBold"/>
              </a:rPr>
              <a:t>of</a:t>
            </a:r>
            <a:r>
              <a:rPr sz="950" b="1" spc="20" dirty="0">
                <a:solidFill>
                  <a:srgbClr val="0057A8"/>
                </a:solidFill>
                <a:latin typeface="Krub-SemiBold"/>
                <a:cs typeface="Krub-SemiBold"/>
              </a:rPr>
              <a:t> </a:t>
            </a:r>
            <a:r>
              <a:rPr sz="950" b="1" dirty="0">
                <a:solidFill>
                  <a:srgbClr val="0057A8"/>
                </a:solidFill>
                <a:latin typeface="Krub-SemiBold"/>
                <a:cs typeface="Krub-SemiBold"/>
              </a:rPr>
              <a:t>1</a:t>
            </a:r>
            <a:r>
              <a:rPr sz="950" b="1" spc="15" dirty="0">
                <a:solidFill>
                  <a:srgbClr val="0057A8"/>
                </a:solidFill>
                <a:latin typeface="Krub-SemiBold"/>
                <a:cs typeface="Krub-SemiBold"/>
              </a:rPr>
              <a:t> </a:t>
            </a:r>
            <a:r>
              <a:rPr sz="950" b="1" spc="-20" dirty="0">
                <a:solidFill>
                  <a:srgbClr val="0057A8"/>
                </a:solidFill>
                <a:latin typeface="Krub-SemiBold"/>
                <a:cs typeface="Krub-SemiBold"/>
              </a:rPr>
              <a:t>area</a:t>
            </a:r>
            <a:endParaRPr sz="950">
              <a:latin typeface="Krub-SemiBold"/>
              <a:cs typeface="Krub-SemiBold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950" dirty="0">
                <a:solidFill>
                  <a:srgbClr val="0057A8"/>
                </a:solidFill>
                <a:latin typeface="Krub-Medium"/>
                <a:cs typeface="Krub-Medium"/>
              </a:rPr>
              <a:t>with</a:t>
            </a:r>
            <a:r>
              <a:rPr sz="950" spc="1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950" dirty="0">
                <a:solidFill>
                  <a:srgbClr val="0057A8"/>
                </a:solidFill>
                <a:latin typeface="Krub-Medium"/>
                <a:cs typeface="Krub-Medium"/>
              </a:rPr>
              <a:t>any</a:t>
            </a:r>
            <a:r>
              <a:rPr sz="950" spc="2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950" dirty="0">
                <a:solidFill>
                  <a:srgbClr val="0057A8"/>
                </a:solidFill>
                <a:latin typeface="Krub-Medium"/>
                <a:cs typeface="Krub-Medium"/>
              </a:rPr>
              <a:t>other</a:t>
            </a:r>
            <a:r>
              <a:rPr sz="950" spc="2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950" dirty="0">
                <a:solidFill>
                  <a:srgbClr val="0057A8"/>
                </a:solidFill>
                <a:latin typeface="Krub-Medium"/>
                <a:cs typeface="Krub-Medium"/>
              </a:rPr>
              <a:t>paint</a:t>
            </a:r>
            <a:r>
              <a:rPr sz="950" spc="2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950" dirty="0">
                <a:solidFill>
                  <a:srgbClr val="0057A8"/>
                </a:solidFill>
                <a:latin typeface="Krub-Medium"/>
                <a:cs typeface="Krub-Medium"/>
              </a:rPr>
              <a:t>repair</a:t>
            </a:r>
            <a:r>
              <a:rPr sz="950" spc="2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950" spc="-10" dirty="0">
                <a:solidFill>
                  <a:srgbClr val="0057A8"/>
                </a:solidFill>
                <a:latin typeface="Krub-Medium"/>
                <a:cs typeface="Krub-Medium"/>
              </a:rPr>
              <a:t>completed</a:t>
            </a:r>
            <a:endParaRPr sz="950">
              <a:latin typeface="Krub-Medium"/>
              <a:cs typeface="Krub-Medium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187999" y="6309565"/>
            <a:ext cx="8754110" cy="0"/>
          </a:xfrm>
          <a:custGeom>
            <a:avLst/>
            <a:gdLst/>
            <a:ahLst/>
            <a:cxnLst/>
            <a:rect l="l" t="t" r="r" b="b"/>
            <a:pathLst>
              <a:path w="8754110">
                <a:moveTo>
                  <a:pt x="0" y="0"/>
                </a:moveTo>
                <a:lnTo>
                  <a:pt x="8753754" y="0"/>
                </a:lnTo>
              </a:path>
            </a:pathLst>
          </a:custGeom>
          <a:ln w="6502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88006" y="5705613"/>
            <a:ext cx="8754110" cy="0"/>
          </a:xfrm>
          <a:custGeom>
            <a:avLst/>
            <a:gdLst/>
            <a:ahLst/>
            <a:cxnLst/>
            <a:rect l="l" t="t" r="r" b="b"/>
            <a:pathLst>
              <a:path w="8754110">
                <a:moveTo>
                  <a:pt x="8753754" y="0"/>
                </a:moveTo>
                <a:lnTo>
                  <a:pt x="0" y="0"/>
                </a:lnTo>
              </a:path>
            </a:pathLst>
          </a:custGeom>
          <a:ln w="6502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5401835" y="5868018"/>
            <a:ext cx="283210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b="1" spc="-25" dirty="0">
                <a:solidFill>
                  <a:srgbClr val="F89B31"/>
                </a:solidFill>
                <a:latin typeface="Krub"/>
                <a:cs typeface="Krub"/>
              </a:rPr>
              <a:t>OR</a:t>
            </a:r>
            <a:endParaRPr sz="1500">
              <a:latin typeface="Krub"/>
              <a:cs typeface="Krub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175299" y="1480812"/>
            <a:ext cx="1798955" cy="2578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" dirty="0">
                <a:solidFill>
                  <a:srgbClr val="0057A8"/>
                </a:solidFill>
                <a:latin typeface="Krub-Medium"/>
                <a:cs typeface="Krub-Medium"/>
              </a:rPr>
              <a:t>convenient</a:t>
            </a:r>
            <a:r>
              <a:rPr sz="1500" spc="8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1500" spc="-10" dirty="0">
                <a:solidFill>
                  <a:srgbClr val="0057A8"/>
                </a:solidFill>
                <a:latin typeface="Krub-Medium"/>
                <a:cs typeface="Krub-Medium"/>
              </a:rPr>
              <a:t>repairs.</a:t>
            </a:r>
            <a:endParaRPr sz="1500">
              <a:latin typeface="Krub-Medium"/>
              <a:cs typeface="Krub-Medium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title"/>
          </p:nvPr>
        </p:nvSpPr>
        <p:spPr>
          <a:xfrm>
            <a:off x="1162599" y="372557"/>
            <a:ext cx="3347720" cy="372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2250" dirty="0">
                <a:solidFill>
                  <a:srgbClr val="0057A8"/>
                </a:solidFill>
              </a:rPr>
              <a:t>Repairs</a:t>
            </a:r>
            <a:r>
              <a:rPr sz="2250" spc="5" dirty="0">
                <a:solidFill>
                  <a:srgbClr val="0057A8"/>
                </a:solidFill>
              </a:rPr>
              <a:t> </a:t>
            </a:r>
            <a:r>
              <a:rPr sz="2250" dirty="0">
                <a:solidFill>
                  <a:srgbClr val="0057A8"/>
                </a:solidFill>
              </a:rPr>
              <a:t>Guide</a:t>
            </a:r>
            <a:r>
              <a:rPr sz="2250" spc="5" dirty="0">
                <a:solidFill>
                  <a:srgbClr val="0057A8"/>
                </a:solidFill>
              </a:rPr>
              <a:t> </a:t>
            </a:r>
            <a:r>
              <a:rPr sz="2250" spc="-10" dirty="0">
                <a:solidFill>
                  <a:srgbClr val="0057A8"/>
                </a:solidFill>
              </a:rPr>
              <a:t>Overview</a:t>
            </a:r>
            <a:r>
              <a:rPr sz="1875" spc="-15" baseline="31111" dirty="0">
                <a:solidFill>
                  <a:srgbClr val="0057A8"/>
                </a:solidFill>
              </a:rPr>
              <a:t>#</a:t>
            </a:r>
            <a:endParaRPr sz="1875" baseline="31111"/>
          </a:p>
        </p:txBody>
      </p:sp>
      <p:sp>
        <p:nvSpPr>
          <p:cNvPr id="64" name="object 64"/>
          <p:cNvSpPr txBox="1"/>
          <p:nvPr/>
        </p:nvSpPr>
        <p:spPr>
          <a:xfrm>
            <a:off x="1162599" y="740322"/>
            <a:ext cx="2401570" cy="7664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1950" dirty="0">
                <a:solidFill>
                  <a:srgbClr val="F89B31"/>
                </a:solidFill>
                <a:latin typeface="Krub-Medium"/>
                <a:cs typeface="Krub-Medium"/>
              </a:rPr>
              <a:t>Only</a:t>
            </a:r>
            <a:r>
              <a:rPr sz="1950" spc="5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950" dirty="0">
                <a:solidFill>
                  <a:srgbClr val="F89B31"/>
                </a:solidFill>
                <a:latin typeface="Krub-Medium"/>
                <a:cs typeface="Krub-Medium"/>
              </a:rPr>
              <a:t>$50</a:t>
            </a:r>
            <a:r>
              <a:rPr sz="1950" spc="5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950" dirty="0">
                <a:solidFill>
                  <a:srgbClr val="F89B31"/>
                </a:solidFill>
                <a:latin typeface="Krub-Medium"/>
                <a:cs typeface="Krub-Medium"/>
              </a:rPr>
              <a:t>per</a:t>
            </a:r>
            <a:r>
              <a:rPr sz="1950" spc="5" dirty="0">
                <a:solidFill>
                  <a:srgbClr val="F89B31"/>
                </a:solidFill>
                <a:latin typeface="Krub-Medium"/>
                <a:cs typeface="Krub-Medium"/>
              </a:rPr>
              <a:t> </a:t>
            </a:r>
            <a:r>
              <a:rPr sz="1950" spc="-10" dirty="0">
                <a:solidFill>
                  <a:srgbClr val="F89B31"/>
                </a:solidFill>
                <a:latin typeface="Krub-Medium"/>
                <a:cs typeface="Krub-Medium"/>
              </a:rPr>
              <a:t>repair</a:t>
            </a:r>
            <a:r>
              <a:rPr sz="1725" spc="-15" baseline="31400" dirty="0">
                <a:solidFill>
                  <a:srgbClr val="F89B31"/>
                </a:solidFill>
                <a:latin typeface="Krub-Medium"/>
                <a:cs typeface="Krub-Medium"/>
              </a:rPr>
              <a:t>*</a:t>
            </a:r>
            <a:endParaRPr sz="1725" baseline="31400" dirty="0">
              <a:latin typeface="Krub-Medium"/>
              <a:cs typeface="Krub-Medium"/>
            </a:endParaRPr>
          </a:p>
          <a:p>
            <a:pPr marL="25400">
              <a:lnSpc>
                <a:spcPct val="100000"/>
              </a:lnSpc>
              <a:spcBef>
                <a:spcPts val="1664"/>
              </a:spcBef>
            </a:pPr>
            <a:r>
              <a:rPr sz="1500" dirty="0">
                <a:solidFill>
                  <a:srgbClr val="0057A8"/>
                </a:solidFill>
                <a:latin typeface="Krub-Medium"/>
                <a:cs typeface="Krub-Medium"/>
              </a:rPr>
              <a:t>Quick,</a:t>
            </a:r>
            <a:r>
              <a:rPr sz="1500" spc="4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1500" dirty="0">
                <a:solidFill>
                  <a:srgbClr val="0057A8"/>
                </a:solidFill>
                <a:latin typeface="Krub-Medium"/>
                <a:cs typeface="Krub-Medium"/>
              </a:rPr>
              <a:t>easy</a:t>
            </a:r>
            <a:r>
              <a:rPr sz="1500" spc="4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1500" spc="-25" dirty="0">
                <a:solidFill>
                  <a:srgbClr val="0057A8"/>
                </a:solidFill>
                <a:latin typeface="Krub-Medium"/>
                <a:cs typeface="Krub-Medium"/>
              </a:rPr>
              <a:t>and</a:t>
            </a:r>
            <a:endParaRPr sz="1500" dirty="0">
              <a:latin typeface="Krub-Medium"/>
              <a:cs typeface="Krub-Medium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0" y="499999"/>
            <a:ext cx="1009015" cy="386715"/>
            <a:chOff x="0" y="499999"/>
            <a:chExt cx="1009015" cy="386715"/>
          </a:xfrm>
        </p:grpSpPr>
        <p:sp>
          <p:nvSpPr>
            <p:cNvPr id="66" name="object 66"/>
            <p:cNvSpPr/>
            <p:nvPr/>
          </p:nvSpPr>
          <p:spPr>
            <a:xfrm>
              <a:off x="0" y="499999"/>
              <a:ext cx="975360" cy="386715"/>
            </a:xfrm>
            <a:custGeom>
              <a:avLst/>
              <a:gdLst/>
              <a:ahLst/>
              <a:cxnLst/>
              <a:rect l="l" t="t" r="r" b="b"/>
              <a:pathLst>
                <a:path w="975360" h="386715">
                  <a:moveTo>
                    <a:pt x="975334" y="0"/>
                  </a:moveTo>
                  <a:lnTo>
                    <a:pt x="0" y="0"/>
                  </a:lnTo>
                  <a:lnTo>
                    <a:pt x="0" y="386359"/>
                  </a:lnTo>
                  <a:lnTo>
                    <a:pt x="975334" y="386359"/>
                  </a:lnTo>
                  <a:lnTo>
                    <a:pt x="975334" y="0"/>
                  </a:lnTo>
                  <a:close/>
                </a:path>
              </a:pathLst>
            </a:custGeom>
            <a:solidFill>
              <a:srgbClr val="0675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002252" y="500005"/>
              <a:ext cx="0" cy="386715"/>
            </a:xfrm>
            <a:custGeom>
              <a:avLst/>
              <a:gdLst/>
              <a:ahLst/>
              <a:cxnLst/>
              <a:rect l="l" t="t" r="r" b="b"/>
              <a:pathLst>
                <a:path h="386715">
                  <a:moveTo>
                    <a:pt x="0" y="0"/>
                  </a:moveTo>
                  <a:lnTo>
                    <a:pt x="0" y="386359"/>
                  </a:lnTo>
                </a:path>
              </a:pathLst>
            </a:custGeom>
            <a:ln w="13462">
              <a:solidFill>
                <a:srgbClr val="F89B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63920" y="1939289"/>
            <a:ext cx="1586230" cy="1908810"/>
          </a:xfrm>
          <a:custGeom>
            <a:avLst/>
            <a:gdLst/>
            <a:ahLst/>
            <a:cxnLst/>
            <a:rect l="l" t="t" r="r" b="b"/>
            <a:pathLst>
              <a:path w="1586229" h="1908810">
                <a:moveTo>
                  <a:pt x="1585988" y="0"/>
                </a:moveTo>
                <a:lnTo>
                  <a:pt x="0" y="0"/>
                </a:lnTo>
                <a:lnTo>
                  <a:pt x="0" y="1908708"/>
                </a:lnTo>
                <a:lnTo>
                  <a:pt x="1585988" y="1908708"/>
                </a:lnTo>
                <a:lnTo>
                  <a:pt x="1585988" y="0"/>
                </a:lnTo>
                <a:close/>
              </a:path>
            </a:pathLst>
          </a:custGeom>
          <a:solidFill>
            <a:srgbClr val="F89B31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52052" y="1939289"/>
            <a:ext cx="1586230" cy="1908810"/>
          </a:xfrm>
          <a:custGeom>
            <a:avLst/>
            <a:gdLst/>
            <a:ahLst/>
            <a:cxnLst/>
            <a:rect l="l" t="t" r="r" b="b"/>
            <a:pathLst>
              <a:path w="1586229" h="1908810">
                <a:moveTo>
                  <a:pt x="1585988" y="0"/>
                </a:moveTo>
                <a:lnTo>
                  <a:pt x="0" y="0"/>
                </a:lnTo>
                <a:lnTo>
                  <a:pt x="0" y="1908708"/>
                </a:lnTo>
                <a:lnTo>
                  <a:pt x="1585988" y="1908708"/>
                </a:lnTo>
                <a:lnTo>
                  <a:pt x="1585988" y="0"/>
                </a:lnTo>
                <a:close/>
              </a:path>
            </a:pathLst>
          </a:custGeom>
          <a:solidFill>
            <a:srgbClr val="F89B31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63920" y="4808575"/>
            <a:ext cx="1586230" cy="1908810"/>
          </a:xfrm>
          <a:custGeom>
            <a:avLst/>
            <a:gdLst/>
            <a:ahLst/>
            <a:cxnLst/>
            <a:rect l="l" t="t" r="r" b="b"/>
            <a:pathLst>
              <a:path w="1586229" h="1908809">
                <a:moveTo>
                  <a:pt x="1585988" y="0"/>
                </a:moveTo>
                <a:lnTo>
                  <a:pt x="0" y="0"/>
                </a:lnTo>
                <a:lnTo>
                  <a:pt x="0" y="1908708"/>
                </a:lnTo>
                <a:lnTo>
                  <a:pt x="1585988" y="1908708"/>
                </a:lnTo>
                <a:lnTo>
                  <a:pt x="1585988" y="0"/>
                </a:lnTo>
                <a:close/>
              </a:path>
            </a:pathLst>
          </a:custGeom>
          <a:solidFill>
            <a:srgbClr val="F89B31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66047" y="4890236"/>
            <a:ext cx="1586230" cy="1908810"/>
          </a:xfrm>
          <a:custGeom>
            <a:avLst/>
            <a:gdLst/>
            <a:ahLst/>
            <a:cxnLst/>
            <a:rect l="l" t="t" r="r" b="b"/>
            <a:pathLst>
              <a:path w="1586229" h="1908809">
                <a:moveTo>
                  <a:pt x="1585988" y="0"/>
                </a:moveTo>
                <a:lnTo>
                  <a:pt x="0" y="0"/>
                </a:lnTo>
                <a:lnTo>
                  <a:pt x="0" y="1908708"/>
                </a:lnTo>
                <a:lnTo>
                  <a:pt x="1585988" y="1908708"/>
                </a:lnTo>
                <a:lnTo>
                  <a:pt x="1585988" y="0"/>
                </a:lnTo>
                <a:close/>
              </a:path>
            </a:pathLst>
          </a:custGeom>
          <a:solidFill>
            <a:srgbClr val="F89B31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0501" y="6844917"/>
            <a:ext cx="1095122" cy="30869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629741" y="4973734"/>
            <a:ext cx="2936240" cy="1703070"/>
            <a:chOff x="2648070" y="4948142"/>
            <a:chExt cx="2936240" cy="1703070"/>
          </a:xfrm>
        </p:grpSpPr>
        <p:pic>
          <p:nvPicPr>
            <p:cNvPr id="8" name="object 8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5890" y="4954790"/>
              <a:ext cx="1931454" cy="168968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645890" y="4954790"/>
              <a:ext cx="1931670" cy="1689735"/>
            </a:xfrm>
            <a:custGeom>
              <a:avLst/>
              <a:gdLst/>
              <a:ahLst/>
              <a:cxnLst/>
              <a:rect l="l" t="t" r="r" b="b"/>
              <a:pathLst>
                <a:path w="1931670" h="1689734">
                  <a:moveTo>
                    <a:pt x="0" y="1689684"/>
                  </a:moveTo>
                  <a:lnTo>
                    <a:pt x="1931454" y="1689684"/>
                  </a:lnTo>
                  <a:lnTo>
                    <a:pt x="1931454" y="0"/>
                  </a:lnTo>
                  <a:lnTo>
                    <a:pt x="0" y="0"/>
                  </a:lnTo>
                  <a:lnTo>
                    <a:pt x="0" y="1689684"/>
                  </a:lnTo>
                  <a:close/>
                </a:path>
              </a:pathLst>
            </a:custGeom>
            <a:ln w="132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4719" y="5074293"/>
              <a:ext cx="1174750" cy="144988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654719" y="5074297"/>
              <a:ext cx="1174750" cy="1450340"/>
            </a:xfrm>
            <a:custGeom>
              <a:avLst/>
              <a:gdLst/>
              <a:ahLst/>
              <a:cxnLst/>
              <a:rect l="l" t="t" r="r" b="b"/>
              <a:pathLst>
                <a:path w="1174750" h="1450340">
                  <a:moveTo>
                    <a:pt x="0" y="1449895"/>
                  </a:moveTo>
                  <a:lnTo>
                    <a:pt x="1174750" y="1449895"/>
                  </a:lnTo>
                  <a:lnTo>
                    <a:pt x="1174750" y="0"/>
                  </a:lnTo>
                  <a:lnTo>
                    <a:pt x="0" y="0"/>
                  </a:lnTo>
                  <a:lnTo>
                    <a:pt x="0" y="1449895"/>
                  </a:lnTo>
                  <a:close/>
                </a:path>
              </a:pathLst>
            </a:custGeom>
            <a:ln w="132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639242" y="2054841"/>
            <a:ext cx="1945005" cy="1703070"/>
            <a:chOff x="3639242" y="2054841"/>
            <a:chExt cx="1945005" cy="1703070"/>
          </a:xfrm>
        </p:grpSpPr>
        <p:pic>
          <p:nvPicPr>
            <p:cNvPr id="13" name="object 13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5890" y="2066649"/>
              <a:ext cx="1931454" cy="16845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645890" y="2061489"/>
              <a:ext cx="1931670" cy="1689735"/>
            </a:xfrm>
            <a:custGeom>
              <a:avLst/>
              <a:gdLst/>
              <a:ahLst/>
              <a:cxnLst/>
              <a:rect l="l" t="t" r="r" b="b"/>
              <a:pathLst>
                <a:path w="1931670" h="1689735">
                  <a:moveTo>
                    <a:pt x="0" y="1689684"/>
                  </a:moveTo>
                  <a:lnTo>
                    <a:pt x="1931454" y="1689684"/>
                  </a:lnTo>
                  <a:lnTo>
                    <a:pt x="1931454" y="0"/>
                  </a:lnTo>
                  <a:lnTo>
                    <a:pt x="0" y="0"/>
                  </a:lnTo>
                  <a:lnTo>
                    <a:pt x="0" y="1689684"/>
                  </a:lnTo>
                  <a:close/>
                </a:path>
              </a:pathLst>
            </a:custGeom>
            <a:ln w="132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164357" y="2054841"/>
            <a:ext cx="2936240" cy="1703070"/>
            <a:chOff x="6164357" y="2054841"/>
            <a:chExt cx="2936240" cy="1703070"/>
          </a:xfrm>
        </p:grpSpPr>
        <p:pic>
          <p:nvPicPr>
            <p:cNvPr id="16" name="object 16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2177" y="2061493"/>
              <a:ext cx="1931441" cy="168968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162165" y="2061489"/>
              <a:ext cx="1931670" cy="1689735"/>
            </a:xfrm>
            <a:custGeom>
              <a:avLst/>
              <a:gdLst/>
              <a:ahLst/>
              <a:cxnLst/>
              <a:rect l="l" t="t" r="r" b="b"/>
              <a:pathLst>
                <a:path w="1931670" h="1689735">
                  <a:moveTo>
                    <a:pt x="0" y="1689684"/>
                  </a:moveTo>
                  <a:lnTo>
                    <a:pt x="1931454" y="1689684"/>
                  </a:lnTo>
                  <a:lnTo>
                    <a:pt x="1931454" y="0"/>
                  </a:lnTo>
                  <a:lnTo>
                    <a:pt x="0" y="0"/>
                  </a:lnTo>
                  <a:lnTo>
                    <a:pt x="0" y="1689684"/>
                  </a:lnTo>
                  <a:close/>
                </a:path>
              </a:pathLst>
            </a:custGeom>
            <a:ln w="132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1006" y="2180996"/>
              <a:ext cx="1174749" cy="144988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171006" y="2180996"/>
              <a:ext cx="1174750" cy="1450340"/>
            </a:xfrm>
            <a:custGeom>
              <a:avLst/>
              <a:gdLst/>
              <a:ahLst/>
              <a:cxnLst/>
              <a:rect l="l" t="t" r="r" b="b"/>
              <a:pathLst>
                <a:path w="1174750" h="1450339">
                  <a:moveTo>
                    <a:pt x="0" y="1449895"/>
                  </a:moveTo>
                  <a:lnTo>
                    <a:pt x="1174749" y="1449895"/>
                  </a:lnTo>
                  <a:lnTo>
                    <a:pt x="1174749" y="0"/>
                  </a:lnTo>
                  <a:lnTo>
                    <a:pt x="0" y="0"/>
                  </a:lnTo>
                  <a:lnTo>
                    <a:pt x="0" y="1449895"/>
                  </a:lnTo>
                  <a:close/>
                </a:path>
              </a:pathLst>
            </a:custGeom>
            <a:ln w="132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395321" y="955262"/>
            <a:ext cx="2824825" cy="909223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200" b="1" dirty="0">
                <a:solidFill>
                  <a:srgbClr val="0057A8"/>
                </a:solidFill>
                <a:latin typeface="Krub-Medium"/>
                <a:cs typeface="Krub-Medium"/>
              </a:rPr>
              <a:t>Bumper</a:t>
            </a:r>
            <a:r>
              <a:rPr sz="1200" b="1" spc="3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1200" b="1" dirty="0">
                <a:solidFill>
                  <a:srgbClr val="0057A8"/>
                </a:solidFill>
                <a:latin typeface="Krub-Medium"/>
                <a:cs typeface="Krub-Medium"/>
              </a:rPr>
              <a:t>Bar</a:t>
            </a:r>
            <a:r>
              <a:rPr lang="en-AU" sz="1200" b="1" dirty="0">
                <a:solidFill>
                  <a:srgbClr val="0057A8"/>
                </a:solidFill>
                <a:latin typeface="Krub-Medium"/>
                <a:cs typeface="Krub-Medium"/>
              </a:rPr>
              <a:t>/ Body Kit </a:t>
            </a:r>
            <a:r>
              <a:rPr sz="1200" b="1" spc="3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1200" b="1" dirty="0">
                <a:solidFill>
                  <a:srgbClr val="0057A8"/>
                </a:solidFill>
                <a:latin typeface="Krub-Medium"/>
                <a:cs typeface="Krub-Medium"/>
              </a:rPr>
              <a:t>Scrapes</a:t>
            </a:r>
            <a:r>
              <a:rPr sz="1200" b="1" spc="3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1200" b="1" dirty="0">
                <a:solidFill>
                  <a:srgbClr val="0057A8"/>
                </a:solidFill>
                <a:latin typeface="Krub-Medium"/>
                <a:cs typeface="Krub-Medium"/>
              </a:rPr>
              <a:t>&amp;</a:t>
            </a:r>
            <a:r>
              <a:rPr sz="1200" b="1" spc="3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1200" b="1" spc="-10" dirty="0">
                <a:solidFill>
                  <a:srgbClr val="0057A8"/>
                </a:solidFill>
                <a:latin typeface="Krub-Medium"/>
                <a:cs typeface="Krub-Medium"/>
              </a:rPr>
              <a:t>Scratches</a:t>
            </a:r>
            <a:endParaRPr sz="1200" b="1" dirty="0">
              <a:latin typeface="Krub-Medium"/>
              <a:cs typeface="Krub-Medium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Up</a:t>
            </a:r>
            <a:r>
              <a:rPr sz="1200" spc="4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to</a:t>
            </a:r>
            <a:r>
              <a:rPr sz="1200" spc="4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500mm</a:t>
            </a:r>
            <a:r>
              <a:rPr sz="1200" spc="4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in</a:t>
            </a:r>
            <a:r>
              <a:rPr sz="1200" spc="4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length</a:t>
            </a:r>
            <a:r>
              <a:rPr sz="1200" spc="4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on</a:t>
            </a:r>
            <a:r>
              <a:rPr sz="1200" spc="4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front</a:t>
            </a:r>
            <a:r>
              <a:rPr sz="1200" spc="4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and</a:t>
            </a:r>
            <a:r>
              <a:rPr sz="1200" spc="4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back</a:t>
            </a:r>
            <a:r>
              <a:rPr sz="1200" spc="4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spc="-10" dirty="0">
                <a:solidFill>
                  <a:srgbClr val="0057A8"/>
                </a:solidFill>
                <a:latin typeface="Krub"/>
                <a:cs typeface="Krub"/>
              </a:rPr>
              <a:t>bumpers</a:t>
            </a:r>
            <a:endParaRPr sz="1200" dirty="0">
              <a:latin typeface="Krub"/>
              <a:cs typeface="Krub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63920" y="905316"/>
            <a:ext cx="3802380" cy="907043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200" b="1" dirty="0">
                <a:solidFill>
                  <a:srgbClr val="0057A8"/>
                </a:solidFill>
                <a:latin typeface="Krub-Medium"/>
                <a:cs typeface="Krub-Medium"/>
              </a:rPr>
              <a:t>Deep</a:t>
            </a:r>
            <a:r>
              <a:rPr sz="1200" b="1" spc="3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1200" b="1" dirty="0">
                <a:solidFill>
                  <a:srgbClr val="0057A8"/>
                </a:solidFill>
                <a:latin typeface="Krub-Medium"/>
                <a:cs typeface="Krub-Medium"/>
              </a:rPr>
              <a:t>Panel</a:t>
            </a:r>
            <a:r>
              <a:rPr sz="1200" b="1" spc="3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1200" b="1" dirty="0">
                <a:solidFill>
                  <a:srgbClr val="0057A8"/>
                </a:solidFill>
                <a:latin typeface="Krub-Medium"/>
                <a:cs typeface="Krub-Medium"/>
              </a:rPr>
              <a:t>Scratch</a:t>
            </a:r>
            <a:r>
              <a:rPr sz="1200" b="1" spc="3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1200" b="1" dirty="0">
                <a:solidFill>
                  <a:srgbClr val="0057A8"/>
                </a:solidFill>
                <a:latin typeface="Krub-Medium"/>
                <a:cs typeface="Krub-Medium"/>
              </a:rPr>
              <a:t>or</a:t>
            </a:r>
            <a:r>
              <a:rPr sz="1200" b="1" spc="3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1200" b="1" dirty="0">
                <a:solidFill>
                  <a:srgbClr val="0057A8"/>
                </a:solidFill>
                <a:latin typeface="Krub-Medium"/>
                <a:cs typeface="Krub-Medium"/>
              </a:rPr>
              <a:t>Dent</a:t>
            </a:r>
            <a:r>
              <a:rPr sz="1200" b="1" spc="3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1200" b="1" dirty="0">
                <a:solidFill>
                  <a:srgbClr val="0057A8"/>
                </a:solidFill>
                <a:latin typeface="Krub-Medium"/>
                <a:cs typeface="Krub-Medium"/>
              </a:rPr>
              <a:t>with</a:t>
            </a:r>
            <a:r>
              <a:rPr sz="1200" b="1" spc="3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1200" b="1" dirty="0">
                <a:solidFill>
                  <a:srgbClr val="0057A8"/>
                </a:solidFill>
                <a:latin typeface="Krub-Medium"/>
                <a:cs typeface="Krub-Medium"/>
              </a:rPr>
              <a:t>Paint</a:t>
            </a:r>
            <a:r>
              <a:rPr sz="1200" b="1" spc="30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1200" b="1" spc="-10" dirty="0">
                <a:solidFill>
                  <a:srgbClr val="0057A8"/>
                </a:solidFill>
                <a:latin typeface="Krub-Medium"/>
                <a:cs typeface="Krub-Medium"/>
              </a:rPr>
              <a:t>Damage</a:t>
            </a:r>
            <a:endParaRPr sz="1200" b="1" dirty="0">
              <a:latin typeface="Krub-Medium"/>
              <a:cs typeface="Krub-Medium"/>
            </a:endParaRPr>
          </a:p>
          <a:p>
            <a:pPr marL="12700" marR="260985">
              <a:lnSpc>
                <a:spcPct val="103000"/>
              </a:lnSpc>
              <a:spcBef>
                <a:spcPts val="439"/>
              </a:spcBef>
            </a:pPr>
            <a:r>
              <a:rPr sz="1200" b="1" dirty="0">
                <a:solidFill>
                  <a:srgbClr val="0057A8"/>
                </a:solidFill>
                <a:latin typeface="Krub"/>
                <a:cs typeface="Krub"/>
              </a:rPr>
              <a:t>1</a:t>
            </a:r>
            <a:r>
              <a:rPr lang="en-AU" sz="1200" b="1" dirty="0">
                <a:solidFill>
                  <a:srgbClr val="0057A8"/>
                </a:solidFill>
                <a:latin typeface="Krub"/>
                <a:cs typeface="Krub"/>
              </a:rPr>
              <a:t> x</a:t>
            </a:r>
            <a:r>
              <a:rPr sz="1200" b="1" spc="4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lang="en-AU" sz="1200" b="1" spc="45" dirty="0">
                <a:solidFill>
                  <a:srgbClr val="0057A8"/>
                </a:solidFill>
                <a:latin typeface="Krub"/>
                <a:cs typeface="Krub"/>
              </a:rPr>
              <a:t>only </a:t>
            </a:r>
            <a:r>
              <a:rPr lang="en-AU" sz="1200" spc="45" dirty="0">
                <a:solidFill>
                  <a:srgbClr val="0057A8"/>
                </a:solidFill>
                <a:latin typeface="Krub"/>
                <a:cs typeface="Krub"/>
              </a:rPr>
              <a:t>s</a:t>
            </a:r>
            <a:r>
              <a:rPr sz="1200" dirty="0" err="1">
                <a:solidFill>
                  <a:srgbClr val="0057A8"/>
                </a:solidFill>
                <a:latin typeface="Krub"/>
                <a:cs typeface="Krub"/>
              </a:rPr>
              <a:t>cratch</a:t>
            </a:r>
            <a:r>
              <a:rPr sz="1200" spc="4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or</a:t>
            </a:r>
            <a:r>
              <a:rPr sz="1200" spc="4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dent-</a:t>
            </a:r>
            <a:r>
              <a:rPr sz="1200" spc="4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up</a:t>
            </a:r>
            <a:r>
              <a:rPr sz="1200" spc="4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to</a:t>
            </a:r>
            <a:r>
              <a:rPr sz="1200" spc="4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60mm</a:t>
            </a:r>
            <a:r>
              <a:rPr sz="1200" spc="4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in</a:t>
            </a:r>
            <a:r>
              <a:rPr sz="1200" spc="4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length</a:t>
            </a:r>
            <a:r>
              <a:rPr sz="1200" spc="5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or</a:t>
            </a:r>
            <a:r>
              <a:rPr sz="1200" spc="4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diameter</a:t>
            </a:r>
            <a:r>
              <a:rPr sz="1200" spc="4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on</a:t>
            </a:r>
            <a:r>
              <a:rPr sz="1200" spc="4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a</a:t>
            </a:r>
            <a:r>
              <a:rPr sz="1200" spc="4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vertical</a:t>
            </a:r>
            <a:r>
              <a:rPr sz="1200" spc="4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spc="-20" dirty="0">
                <a:solidFill>
                  <a:srgbClr val="0057A8"/>
                </a:solidFill>
                <a:latin typeface="Krub"/>
                <a:cs typeface="Krub"/>
              </a:rPr>
              <a:t>panel</a:t>
            </a:r>
            <a:r>
              <a:rPr sz="1200" spc="50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(Excludes</a:t>
            </a:r>
            <a:r>
              <a:rPr sz="1200" spc="6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roof,</a:t>
            </a:r>
            <a:r>
              <a:rPr sz="1200" spc="6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bonnet,</a:t>
            </a:r>
            <a:r>
              <a:rPr sz="1200" spc="6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tailgate</a:t>
            </a:r>
            <a:r>
              <a:rPr sz="1200" spc="6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and</a:t>
            </a:r>
            <a:r>
              <a:rPr sz="1200" spc="6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spc="-20" dirty="0">
                <a:solidFill>
                  <a:srgbClr val="0057A8"/>
                </a:solidFill>
                <a:latin typeface="Krub"/>
                <a:cs typeface="Krub"/>
              </a:rPr>
              <a:t>boot)</a:t>
            </a:r>
            <a:endParaRPr sz="1200" dirty="0">
              <a:latin typeface="Krub"/>
              <a:cs typeface="Krub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41409" y="3942453"/>
            <a:ext cx="4710291" cy="909223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200" b="1" dirty="0">
                <a:solidFill>
                  <a:srgbClr val="0057A8"/>
                </a:solidFill>
                <a:latin typeface="Krub-Medium"/>
                <a:cs typeface="Krub-Medium"/>
              </a:rPr>
              <a:t>Alloy</a:t>
            </a:r>
            <a:r>
              <a:rPr sz="1200" b="1" spc="3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1200" b="1" dirty="0">
                <a:solidFill>
                  <a:srgbClr val="0057A8"/>
                </a:solidFill>
                <a:latin typeface="Krub-Medium"/>
                <a:cs typeface="Krub-Medium"/>
              </a:rPr>
              <a:t>Wheel</a:t>
            </a:r>
            <a:r>
              <a:rPr sz="1200" b="1" spc="3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1200" b="1" dirty="0">
                <a:solidFill>
                  <a:srgbClr val="0057A8"/>
                </a:solidFill>
                <a:latin typeface="Krub-Medium"/>
                <a:cs typeface="Krub-Medium"/>
              </a:rPr>
              <a:t>Scrapes</a:t>
            </a:r>
            <a:r>
              <a:rPr sz="1200" b="1" spc="35" dirty="0">
                <a:solidFill>
                  <a:srgbClr val="0057A8"/>
                </a:solidFill>
                <a:latin typeface="Krub-Medium"/>
                <a:cs typeface="Krub-Medium"/>
              </a:rPr>
              <a:t> </a:t>
            </a:r>
            <a:r>
              <a:rPr sz="1200" b="1" dirty="0">
                <a:solidFill>
                  <a:srgbClr val="0057A8"/>
                </a:solidFill>
                <a:latin typeface="Krub-Medium"/>
                <a:cs typeface="Krub-Medium"/>
              </a:rPr>
              <a:t>-</a:t>
            </a:r>
            <a:endParaRPr sz="1200" b="1" dirty="0">
              <a:latin typeface="Krub-Medium"/>
              <a:cs typeface="Krub-Medium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Scuffs</a:t>
            </a:r>
            <a:r>
              <a:rPr sz="1200" spc="4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and</a:t>
            </a:r>
            <a:r>
              <a:rPr sz="1200" spc="4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Scrapes</a:t>
            </a:r>
            <a:r>
              <a:rPr sz="1200" spc="5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on</a:t>
            </a:r>
            <a:r>
              <a:rPr sz="1200" spc="4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one</a:t>
            </a:r>
            <a:r>
              <a:rPr sz="1200" spc="4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alloy</a:t>
            </a:r>
            <a:r>
              <a:rPr sz="1200" spc="5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wheel</a:t>
            </a:r>
            <a:r>
              <a:rPr sz="1200" spc="4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–</a:t>
            </a:r>
            <a:r>
              <a:rPr sz="1200" spc="4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no</a:t>
            </a:r>
            <a:r>
              <a:rPr sz="1200" spc="5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size</a:t>
            </a:r>
            <a:r>
              <a:rPr sz="1200" spc="4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spc="-10" dirty="0">
                <a:solidFill>
                  <a:srgbClr val="0057A8"/>
                </a:solidFill>
                <a:latin typeface="Krub"/>
                <a:cs typeface="Krub"/>
              </a:rPr>
              <a:t>limit</a:t>
            </a:r>
            <a:endParaRPr sz="1200" dirty="0">
              <a:latin typeface="Krub"/>
              <a:cs typeface="Krub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(Excludes</a:t>
            </a:r>
            <a:r>
              <a:rPr sz="1200" spc="5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chrome</a:t>
            </a:r>
            <a:r>
              <a:rPr sz="1200" spc="5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and</a:t>
            </a:r>
            <a:r>
              <a:rPr sz="1200" spc="5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high</a:t>
            </a:r>
            <a:r>
              <a:rPr sz="1200" spc="6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polished</a:t>
            </a:r>
            <a:r>
              <a:rPr sz="1200" spc="5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wheels</a:t>
            </a:r>
            <a:r>
              <a:rPr sz="1200" spc="5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or</a:t>
            </a:r>
            <a:r>
              <a:rPr sz="1200" spc="6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damage</a:t>
            </a:r>
            <a:r>
              <a:rPr sz="1200" spc="5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to</a:t>
            </a:r>
            <a:r>
              <a:rPr sz="1200" spc="5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a</a:t>
            </a:r>
            <a:r>
              <a:rPr sz="1200" spc="55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dirty="0">
                <a:solidFill>
                  <a:srgbClr val="0057A8"/>
                </a:solidFill>
                <a:latin typeface="Krub"/>
                <a:cs typeface="Krub"/>
              </a:rPr>
              <a:t>pin</a:t>
            </a:r>
            <a:r>
              <a:rPr sz="1200" spc="60" dirty="0">
                <a:solidFill>
                  <a:srgbClr val="0057A8"/>
                </a:solidFill>
                <a:latin typeface="Krub"/>
                <a:cs typeface="Krub"/>
              </a:rPr>
              <a:t> </a:t>
            </a:r>
            <a:r>
              <a:rPr sz="1200" spc="-10" dirty="0">
                <a:solidFill>
                  <a:srgbClr val="0057A8"/>
                </a:solidFill>
                <a:latin typeface="Krub"/>
                <a:cs typeface="Krub"/>
              </a:rPr>
              <a:t>stripe)</a:t>
            </a:r>
            <a:endParaRPr sz="1200" dirty="0">
              <a:latin typeface="Krub"/>
              <a:cs typeface="Krub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648070" y="2174347"/>
            <a:ext cx="1188085" cy="1463675"/>
            <a:chOff x="2648070" y="2174347"/>
            <a:chExt cx="1188085" cy="1463675"/>
          </a:xfrm>
        </p:grpSpPr>
        <p:pic>
          <p:nvPicPr>
            <p:cNvPr id="25" name="object 25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4719" y="2181009"/>
              <a:ext cx="1174750" cy="144971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654719" y="2180996"/>
              <a:ext cx="1174750" cy="1450340"/>
            </a:xfrm>
            <a:custGeom>
              <a:avLst/>
              <a:gdLst/>
              <a:ahLst/>
              <a:cxnLst/>
              <a:rect l="l" t="t" r="r" b="b"/>
              <a:pathLst>
                <a:path w="1174750" h="1450339">
                  <a:moveTo>
                    <a:pt x="0" y="1449895"/>
                  </a:moveTo>
                  <a:lnTo>
                    <a:pt x="1174750" y="1449895"/>
                  </a:lnTo>
                  <a:lnTo>
                    <a:pt x="1174750" y="0"/>
                  </a:lnTo>
                  <a:lnTo>
                    <a:pt x="0" y="0"/>
                  </a:lnTo>
                  <a:lnTo>
                    <a:pt x="0" y="1449895"/>
                  </a:lnTo>
                  <a:close/>
                </a:path>
              </a:pathLst>
            </a:custGeom>
            <a:ln w="132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6164357" y="4948142"/>
            <a:ext cx="2936240" cy="1703070"/>
            <a:chOff x="6164357" y="4948142"/>
            <a:chExt cx="2936240" cy="1703070"/>
          </a:xfrm>
        </p:grpSpPr>
        <p:pic>
          <p:nvPicPr>
            <p:cNvPr id="28" name="object 28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2177" y="4954790"/>
              <a:ext cx="1931441" cy="168968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162165" y="4954790"/>
              <a:ext cx="1931670" cy="1689735"/>
            </a:xfrm>
            <a:custGeom>
              <a:avLst/>
              <a:gdLst/>
              <a:ahLst/>
              <a:cxnLst/>
              <a:rect l="l" t="t" r="r" b="b"/>
              <a:pathLst>
                <a:path w="1931670" h="1689734">
                  <a:moveTo>
                    <a:pt x="0" y="1689684"/>
                  </a:moveTo>
                  <a:lnTo>
                    <a:pt x="1931454" y="1689684"/>
                  </a:lnTo>
                  <a:lnTo>
                    <a:pt x="1931454" y="0"/>
                  </a:lnTo>
                  <a:lnTo>
                    <a:pt x="0" y="0"/>
                  </a:lnTo>
                  <a:lnTo>
                    <a:pt x="0" y="1689684"/>
                  </a:lnTo>
                  <a:close/>
                </a:path>
              </a:pathLst>
            </a:custGeom>
            <a:ln w="132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1006" y="5074293"/>
              <a:ext cx="1174749" cy="144988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171006" y="5074297"/>
              <a:ext cx="1174750" cy="1450340"/>
            </a:xfrm>
            <a:custGeom>
              <a:avLst/>
              <a:gdLst/>
              <a:ahLst/>
              <a:cxnLst/>
              <a:rect l="l" t="t" r="r" b="b"/>
              <a:pathLst>
                <a:path w="1174750" h="1450340">
                  <a:moveTo>
                    <a:pt x="0" y="1449895"/>
                  </a:moveTo>
                  <a:lnTo>
                    <a:pt x="1174749" y="1449895"/>
                  </a:lnTo>
                  <a:lnTo>
                    <a:pt x="1174749" y="0"/>
                  </a:lnTo>
                  <a:lnTo>
                    <a:pt x="0" y="0"/>
                  </a:lnTo>
                  <a:lnTo>
                    <a:pt x="0" y="1449895"/>
                  </a:lnTo>
                  <a:close/>
                </a:path>
              </a:pathLst>
            </a:custGeom>
            <a:ln w="132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0" y="133885"/>
            <a:ext cx="1009015" cy="7172325"/>
            <a:chOff x="0" y="194043"/>
            <a:chExt cx="1009015" cy="7172325"/>
          </a:xfrm>
        </p:grpSpPr>
        <p:sp>
          <p:nvSpPr>
            <p:cNvPr id="35" name="object 35"/>
            <p:cNvSpPr/>
            <p:nvPr/>
          </p:nvSpPr>
          <p:spPr>
            <a:xfrm>
              <a:off x="195808" y="194042"/>
              <a:ext cx="578485" cy="7172325"/>
            </a:xfrm>
            <a:custGeom>
              <a:avLst/>
              <a:gdLst/>
              <a:ahLst/>
              <a:cxnLst/>
              <a:rect l="l" t="t" r="r" b="b"/>
              <a:pathLst>
                <a:path w="578485" h="7172325">
                  <a:moveTo>
                    <a:pt x="578192" y="692315"/>
                  </a:moveTo>
                  <a:lnTo>
                    <a:pt x="0" y="692315"/>
                  </a:lnTo>
                  <a:lnTo>
                    <a:pt x="0" y="7171931"/>
                  </a:lnTo>
                  <a:lnTo>
                    <a:pt x="578192" y="7171931"/>
                  </a:lnTo>
                  <a:lnTo>
                    <a:pt x="578192" y="692315"/>
                  </a:lnTo>
                  <a:close/>
                </a:path>
                <a:path w="578485" h="7172325">
                  <a:moveTo>
                    <a:pt x="578192" y="0"/>
                  </a:moveTo>
                  <a:lnTo>
                    <a:pt x="0" y="0"/>
                  </a:lnTo>
                  <a:lnTo>
                    <a:pt x="0" y="305955"/>
                  </a:lnTo>
                  <a:lnTo>
                    <a:pt x="578192" y="305955"/>
                  </a:lnTo>
                  <a:lnTo>
                    <a:pt x="578192" y="0"/>
                  </a:lnTo>
                  <a:close/>
                </a:path>
              </a:pathLst>
            </a:custGeom>
            <a:solidFill>
              <a:srgbClr val="0057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499999"/>
              <a:ext cx="975360" cy="386715"/>
            </a:xfrm>
            <a:custGeom>
              <a:avLst/>
              <a:gdLst/>
              <a:ahLst/>
              <a:cxnLst/>
              <a:rect l="l" t="t" r="r" b="b"/>
              <a:pathLst>
                <a:path w="975360" h="386715">
                  <a:moveTo>
                    <a:pt x="975334" y="0"/>
                  </a:moveTo>
                  <a:lnTo>
                    <a:pt x="0" y="0"/>
                  </a:lnTo>
                  <a:lnTo>
                    <a:pt x="0" y="386359"/>
                  </a:lnTo>
                  <a:lnTo>
                    <a:pt x="975334" y="386359"/>
                  </a:lnTo>
                  <a:lnTo>
                    <a:pt x="975334" y="0"/>
                  </a:lnTo>
                  <a:close/>
                </a:path>
              </a:pathLst>
            </a:custGeom>
            <a:solidFill>
              <a:srgbClr val="0675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02252" y="500005"/>
              <a:ext cx="0" cy="386715"/>
            </a:xfrm>
            <a:custGeom>
              <a:avLst/>
              <a:gdLst/>
              <a:ahLst/>
              <a:cxnLst/>
              <a:rect l="l" t="t" r="r" b="b"/>
              <a:pathLst>
                <a:path h="386715">
                  <a:moveTo>
                    <a:pt x="0" y="0"/>
                  </a:moveTo>
                  <a:lnTo>
                    <a:pt x="0" y="386359"/>
                  </a:lnTo>
                </a:path>
              </a:pathLst>
            </a:custGeom>
            <a:ln w="13462">
              <a:solidFill>
                <a:srgbClr val="F89B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1149899" y="393252"/>
            <a:ext cx="5412105" cy="62357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80"/>
              </a:spcBef>
            </a:pPr>
            <a:r>
              <a:rPr lang="en-AU" sz="1950" dirty="0">
                <a:solidFill>
                  <a:srgbClr val="0057A8"/>
                </a:solidFill>
              </a:rPr>
              <a:t>Included Repairs</a:t>
            </a:r>
            <a:endParaRPr sz="1950" dirty="0"/>
          </a:p>
          <a:p>
            <a:pPr marL="38100">
              <a:lnSpc>
                <a:spcPct val="100000"/>
              </a:lnSpc>
              <a:spcBef>
                <a:spcPts val="145"/>
              </a:spcBef>
            </a:pPr>
            <a:r>
              <a:rPr sz="1700" b="1" dirty="0">
                <a:solidFill>
                  <a:srgbClr val="F89B31"/>
                </a:solidFill>
              </a:rPr>
              <a:t>$50</a:t>
            </a:r>
            <a:r>
              <a:rPr sz="1700" b="1" spc="-5" dirty="0">
                <a:solidFill>
                  <a:srgbClr val="F89B31"/>
                </a:solidFill>
              </a:rPr>
              <a:t> </a:t>
            </a:r>
            <a:r>
              <a:rPr sz="1700" b="1" dirty="0">
                <a:solidFill>
                  <a:srgbClr val="F89B31"/>
                </a:solidFill>
              </a:rPr>
              <a:t>per</a:t>
            </a:r>
            <a:r>
              <a:rPr sz="1700" b="1" spc="-5" dirty="0">
                <a:solidFill>
                  <a:srgbClr val="F89B31"/>
                </a:solidFill>
              </a:rPr>
              <a:t> </a:t>
            </a:r>
            <a:r>
              <a:rPr sz="1700" b="1" spc="-10" dirty="0">
                <a:solidFill>
                  <a:srgbClr val="F89B31"/>
                </a:solidFill>
              </a:rPr>
              <a:t>repair</a:t>
            </a:r>
            <a:r>
              <a:rPr sz="1500" b="1" spc="-15" baseline="30555" dirty="0">
                <a:solidFill>
                  <a:srgbClr val="F89B31"/>
                </a:solidFill>
              </a:rPr>
              <a:t>*</a:t>
            </a:r>
            <a:endParaRPr sz="1500" b="1" baseline="3055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529923"/>
              </p:ext>
            </p:extLst>
          </p:nvPr>
        </p:nvGraphicFramePr>
        <p:xfrm>
          <a:off x="195808" y="194043"/>
          <a:ext cx="3691890" cy="12372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3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305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7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89B31"/>
                      </a:solidFill>
                      <a:prstDash val="solid"/>
                    </a:lnR>
                    <a:solidFill>
                      <a:srgbClr val="0675A9"/>
                    </a:solidFill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Krub-Medium"/>
                          <a:cs typeface="Krub-Medium"/>
                        </a:rPr>
                        <a:t>Alloy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Krub-Medium"/>
                          <a:cs typeface="Krub-Medium"/>
                        </a:rPr>
                        <a:t>Wheel</a:t>
                      </a:r>
                      <a:endParaRPr sz="2000" dirty="0">
                        <a:latin typeface="Krub-Medium"/>
                        <a:cs typeface="Krub-Medium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F89B31"/>
                      </a:solidFill>
                      <a:prstDash val="solid"/>
                    </a:lnL>
                    <a:solidFill>
                      <a:srgbClr val="005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1920">
                <a:tc gridSpan="2">
                  <a:txBody>
                    <a:bodyPr/>
                    <a:lstStyle/>
                    <a:p>
                      <a:pPr marL="916305">
                        <a:lnSpc>
                          <a:spcPts val="2000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Krub-Medium"/>
                          <a:cs typeface="Krub-Medium"/>
                        </a:rPr>
                        <a:t>Repair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Krub-Medium"/>
                          <a:cs typeface="Krub-Medium"/>
                        </a:rPr>
                        <a:t>Process</a:t>
                      </a:r>
                      <a:endParaRPr sz="2000" dirty="0">
                        <a:latin typeface="Krub-Medium"/>
                        <a:cs typeface="Krub-Medium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059815" marR="709930" indent="-144145">
                        <a:lnSpc>
                          <a:spcPct val="1204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Krub-Medium"/>
                          <a:cs typeface="Krub-Medium"/>
                        </a:rPr>
                        <a:t>Scuffs and Scrapes on one</a:t>
                      </a:r>
                      <a:r>
                        <a:rPr lang="en-AU" sz="1200" dirty="0">
                          <a:solidFill>
                            <a:srgbClr val="FFFFFF"/>
                          </a:solidFill>
                          <a:latin typeface="Krub-Medium"/>
                          <a:cs typeface="Krub-Medium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Krub-Medium"/>
                          <a:cs typeface="Krub-Medium"/>
                        </a:rPr>
                        <a:t>alloy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Krub-Medium"/>
                          <a:cs typeface="Krub-Medium"/>
                        </a:rPr>
                        <a:t>wheel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Krub-Medium"/>
                          <a:cs typeface="Krub-Medium"/>
                        </a:rPr>
                        <a:t>– no size limit. </a:t>
                      </a:r>
                      <a:endParaRPr lang="en-AU" sz="1200" dirty="0">
                        <a:solidFill>
                          <a:srgbClr val="FFFFFF"/>
                        </a:solidFill>
                        <a:latin typeface="Krub-Medium"/>
                        <a:cs typeface="Krub-Medium"/>
                      </a:endParaRPr>
                    </a:p>
                    <a:p>
                      <a:pPr marL="1059815" marR="709930" indent="-144145">
                        <a:lnSpc>
                          <a:spcPct val="120400"/>
                        </a:lnSpc>
                      </a:pPr>
                      <a:endParaRPr lang="en-AU" sz="1200" dirty="0">
                        <a:solidFill>
                          <a:srgbClr val="FFFFFF"/>
                        </a:solidFill>
                        <a:latin typeface="Krub-Medium"/>
                        <a:cs typeface="Krub-Medium"/>
                      </a:endParaRPr>
                    </a:p>
                    <a:p>
                      <a:pPr marL="1059815" marR="709930" indent="-144145">
                        <a:lnSpc>
                          <a:spcPct val="1204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Krub-Medium"/>
                          <a:cs typeface="Krub-Medium"/>
                        </a:rPr>
                        <a:t>Includes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Krub-Medium"/>
                          <a:cs typeface="Krub-Medium"/>
                        </a:rPr>
                        <a:t>machine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Krub-Medium"/>
                          <a:cs typeface="Krub-Medium"/>
                        </a:rPr>
                        <a:t>finished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Krub-Medium"/>
                          <a:cs typeface="Krub-Medium"/>
                        </a:rPr>
                        <a:t>wheels</a:t>
                      </a:r>
                      <a:r>
                        <a:rPr lang="en-AU" sz="1200" spc="-10" dirty="0">
                          <a:solidFill>
                            <a:srgbClr val="FFFFFF"/>
                          </a:solidFill>
                          <a:latin typeface="Krub-Medium"/>
                          <a:cs typeface="Krub-Medium"/>
                        </a:rPr>
                        <a:t>/ painted alloys</a:t>
                      </a:r>
                      <a:endParaRPr sz="1200" dirty="0">
                        <a:latin typeface="Krub-Medium"/>
                        <a:cs typeface="Krub-Medium"/>
                      </a:endParaRPr>
                    </a:p>
                    <a:p>
                      <a:pPr marL="1059815" marR="668655">
                        <a:lnSpc>
                          <a:spcPct val="120400"/>
                        </a:lnSpc>
                      </a:pPr>
                      <a:endParaRPr lang="en-AU" sz="1200" dirty="0">
                        <a:solidFill>
                          <a:srgbClr val="FFFFFF"/>
                        </a:solidFill>
                        <a:latin typeface="Krub-Medium"/>
                        <a:cs typeface="Krub-Medium"/>
                      </a:endParaRPr>
                    </a:p>
                    <a:p>
                      <a:pPr marL="1059815" marR="668655">
                        <a:lnSpc>
                          <a:spcPct val="1204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Krub-Medium"/>
                          <a:cs typeface="Krub-Medium"/>
                        </a:rPr>
                        <a:t>(Excludes chrome and high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Krub-Medium"/>
                          <a:cs typeface="Krub-Medium"/>
                        </a:rPr>
                        <a:t>polished</a:t>
                      </a:r>
                      <a:r>
                        <a:rPr lang="en-AU" sz="1200" spc="-10" dirty="0">
                          <a:solidFill>
                            <a:srgbClr val="FFFFFF"/>
                          </a:solidFill>
                          <a:latin typeface="Krub-Medium"/>
                          <a:cs typeface="Krub-Medium"/>
                        </a:rPr>
                        <a:t>/ reflective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Krub-Medium"/>
                          <a:cs typeface="Krub-Medium"/>
                        </a:rPr>
                        <a:t>wheels or damage to a pin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Krub-Medium"/>
                          <a:cs typeface="Krub-Medium"/>
                        </a:rPr>
                        <a:t>stripe)</a:t>
                      </a:r>
                      <a:endParaRPr sz="1200" dirty="0">
                        <a:latin typeface="Krub-Medium"/>
                        <a:cs typeface="Krub-Medium"/>
                      </a:endParaRPr>
                    </a:p>
                  </a:txBody>
                  <a:tcPr marL="0" marR="0" marT="0" marB="0">
                    <a:solidFill>
                      <a:srgbClr val="0057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1920">
                <a:tc gridSpan="2">
                  <a:txBody>
                    <a:bodyPr/>
                    <a:lstStyle/>
                    <a:p>
                      <a:pPr marL="1059815" marR="668655">
                        <a:lnSpc>
                          <a:spcPct val="120400"/>
                        </a:lnSpc>
                      </a:pPr>
                      <a:endParaRPr sz="1200" dirty="0">
                        <a:latin typeface="Krub-Medium"/>
                        <a:cs typeface="Krub-Medium"/>
                      </a:endParaRPr>
                    </a:p>
                  </a:txBody>
                  <a:tcPr marL="0" marR="0" marT="0" marB="0">
                    <a:solidFill>
                      <a:srgbClr val="0057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627256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992" y="1313992"/>
            <a:ext cx="3062960" cy="200360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717" y="1314005"/>
            <a:ext cx="3062960" cy="200360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131005" y="2912808"/>
            <a:ext cx="981075" cy="290830"/>
          </a:xfrm>
          <a:prstGeom prst="rect">
            <a:avLst/>
          </a:prstGeom>
          <a:solidFill>
            <a:srgbClr val="333366"/>
          </a:solidFill>
        </p:spPr>
        <p:txBody>
          <a:bodyPr vert="horz" wrap="square" lIns="0" tIns="13335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solidFill>
                  <a:srgbClr val="FFFFFF"/>
                </a:solidFill>
                <a:latin typeface="Krub-Medium"/>
                <a:cs typeface="Krub-Medium"/>
              </a:rPr>
              <a:t>Before</a:t>
            </a:r>
            <a:endParaRPr sz="1600">
              <a:latin typeface="Krub-Medium"/>
              <a:cs typeface="Krub-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1005" y="3744011"/>
            <a:ext cx="1809114" cy="290830"/>
          </a:xfrm>
          <a:prstGeom prst="rect">
            <a:avLst/>
          </a:prstGeom>
          <a:solidFill>
            <a:srgbClr val="333366"/>
          </a:solidFill>
        </p:spPr>
        <p:txBody>
          <a:bodyPr vert="horz" wrap="square" lIns="0" tIns="13335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FFFFFF"/>
                </a:solidFill>
                <a:latin typeface="Krub-Medium"/>
                <a:cs typeface="Krub-Medium"/>
              </a:rPr>
              <a:t>Repair </a:t>
            </a:r>
            <a:r>
              <a:rPr sz="1600" spc="-10" dirty="0">
                <a:solidFill>
                  <a:srgbClr val="FFFFFF"/>
                </a:solidFill>
                <a:latin typeface="Krub-Medium"/>
                <a:cs typeface="Krub-Medium"/>
              </a:rPr>
              <a:t>Process</a:t>
            </a:r>
            <a:endParaRPr sz="1600">
              <a:latin typeface="Krub-Medium"/>
              <a:cs typeface="Krub-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91705" y="2912808"/>
            <a:ext cx="981075" cy="290830"/>
          </a:xfrm>
          <a:prstGeom prst="rect">
            <a:avLst/>
          </a:prstGeom>
          <a:solidFill>
            <a:srgbClr val="333366"/>
          </a:solidFill>
        </p:spPr>
        <p:txBody>
          <a:bodyPr vert="horz" wrap="square" lIns="0" tIns="13335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solidFill>
                  <a:srgbClr val="FFFFFF"/>
                </a:solidFill>
                <a:latin typeface="Krub-Medium"/>
                <a:cs typeface="Krub-Medium"/>
              </a:rPr>
              <a:t>After</a:t>
            </a:r>
            <a:endParaRPr sz="1600">
              <a:latin typeface="Krub-Medium"/>
              <a:cs typeface="Krub-Medium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4498" y="4138473"/>
            <a:ext cx="1930400" cy="21590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25221" y="4138473"/>
            <a:ext cx="4203699" cy="2159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2097</Words>
  <Application>Microsoft Macintosh PowerPoint</Application>
  <PresentationFormat>Custom</PresentationFormat>
  <Paragraphs>258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Helvetica</vt:lpstr>
      <vt:lpstr>Krub</vt:lpstr>
      <vt:lpstr>Krub-Medium</vt:lpstr>
      <vt:lpstr>Krub-SemiBold</vt:lpstr>
      <vt:lpstr>Times New Roman</vt:lpstr>
      <vt:lpstr>Office Theme</vt:lpstr>
      <vt:lpstr>PowerPoint Presentation</vt:lpstr>
      <vt:lpstr>Watch our Repair Video!</vt:lpstr>
      <vt:lpstr>Schmick Scratch &amp; Dent Assist - An Overview</vt:lpstr>
      <vt:lpstr>Member Benefits</vt:lpstr>
      <vt:lpstr>National Coverage</vt:lpstr>
      <vt:lpstr>Our Schmick Technicians</vt:lpstr>
      <vt:lpstr>Repairs Guide Overview#</vt:lpstr>
      <vt:lpstr>Included Repairs $50 per repair*</vt:lpstr>
      <vt:lpstr>PowerPoint Presentation</vt:lpstr>
      <vt:lpstr>PowerPoint Presentation</vt:lpstr>
      <vt:lpstr>Included repairs. Only $50 per repair*</vt:lpstr>
      <vt:lpstr>Included repairs. Only $50 per repair*</vt:lpstr>
      <vt:lpstr>Establishing a suitable workspace for repairs.</vt:lpstr>
      <vt:lpstr>Other Memberships Available</vt:lpstr>
      <vt:lpstr>Main Product Exclusions</vt:lpstr>
      <vt:lpstr>Requesting a repair</vt:lpstr>
      <vt:lpstr>How to Process a Membership</vt:lpstr>
      <vt:lpstr>How to Process a Membership</vt:lpstr>
      <vt:lpstr>Customer Acknowledgement Form</vt:lpstr>
      <vt:lpstr>What our customers are saying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Richards</dc:creator>
  <cp:lastModifiedBy>Alyse Lyall</cp:lastModifiedBy>
  <cp:revision>12</cp:revision>
  <dcterms:created xsi:type="dcterms:W3CDTF">2023-03-27T01:47:25Z</dcterms:created>
  <dcterms:modified xsi:type="dcterms:W3CDTF">2023-03-28T21:03:26Z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2022-12-09T00:00:00Z</vt:filetime>
  </property>
  <property fmtid="{D5CDD505-2E9C-101B-9397-08002B2CF9AE}" pid="3" name="Creator">
    <vt:lpwstr>Adobe InDesign 18.0 (Macintosh)</vt:lpwstr>
  </property>
  <property fmtid="{D5CDD505-2E9C-101B-9397-08002B2CF9AE}" pid="4" name="LastSaved">
    <vt:filetime>2023-03-27T00:00:00Z</vt:filetime>
  </property>
  <property fmtid="{D5CDD505-2E9C-101B-9397-08002B2CF9AE}" pid="5" name="Producer">
    <vt:lpwstr>Adobe PDF Library 17.0</vt:lpwstr>
  </property>
</Properties>
</file>