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754"/>
  </p:normalViewPr>
  <p:slideViewPr>
    <p:cSldViewPr snapToGrid="0" snapToObjects="1">
      <p:cViewPr varScale="1">
        <p:scale>
          <a:sx n="68" d="100"/>
          <a:sy n="68" d="100"/>
        </p:scale>
        <p:origin x="250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E569-FF3D-4177-B172-D19FF84D3FE7}"/>
              </a:ext>
            </a:extLst>
          </p:cNvPr>
          <p:cNvSpPr txBox="1"/>
          <p:nvPr/>
        </p:nvSpPr>
        <p:spPr>
          <a:xfrm>
            <a:off x="3429000" y="8421121"/>
            <a:ext cx="48234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M4 </a:t>
            </a:r>
            <a:r>
              <a:rPr lang="en-AU" b="1" dirty="0" err="1"/>
              <a:t>RoadView</a:t>
            </a:r>
            <a:r>
              <a:rPr lang="en-AU" b="1" dirty="0"/>
              <a:t> </a:t>
            </a:r>
            <a:r>
              <a:rPr lang="en-AU" dirty="0"/>
              <a:t>Special Offer</a:t>
            </a:r>
          </a:p>
          <a:p>
            <a:r>
              <a:rPr lang="en-AU" sz="4400" b="1" dirty="0">
                <a:solidFill>
                  <a:schemeClr val="tx1"/>
                </a:solidFill>
              </a:rPr>
              <a:t>$000</a:t>
            </a:r>
            <a:r>
              <a:rPr lang="en-AU" sz="3600" b="1" dirty="0">
                <a:solidFill>
                  <a:schemeClr val="tx1"/>
                </a:solidFill>
              </a:rPr>
              <a:t> </a:t>
            </a:r>
            <a:r>
              <a:rPr lang="en-AU" sz="1800" dirty="0">
                <a:solidFill>
                  <a:schemeClr val="tx1"/>
                </a:solidFill>
              </a:rPr>
              <a:t>SAVE $XXX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89D51-2737-C899-F8BA-039C59E49621}"/>
              </a:ext>
            </a:extLst>
          </p:cNvPr>
          <p:cNvSpPr txBox="1"/>
          <p:nvPr/>
        </p:nvSpPr>
        <p:spPr>
          <a:xfrm>
            <a:off x="3749040" y="303014"/>
            <a:ext cx="418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</a:rPr>
              <a:t>Dealer contact information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12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Kerry Becker</cp:lastModifiedBy>
  <cp:revision>20</cp:revision>
  <dcterms:created xsi:type="dcterms:W3CDTF">2022-05-25T23:23:46Z</dcterms:created>
  <dcterms:modified xsi:type="dcterms:W3CDTF">2024-03-25T01:33:04Z</dcterms:modified>
</cp:coreProperties>
</file>