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110" d="100"/>
          <a:sy n="110" d="100"/>
        </p:scale>
        <p:origin x="1808" y="-1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6869-8344-E948-888E-B8D0B8EC0116}" type="datetimeFigureOut">
              <a:rPr lang="en-US" smtClean="0"/>
              <a:t>6/16/23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BCF3-B9A7-3A4A-8E7E-6D61EBB0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6869-8344-E948-888E-B8D0B8EC0116}" type="datetimeFigureOut">
              <a:rPr lang="en-US" smtClean="0"/>
              <a:t>6/16/23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BCF3-B9A7-3A4A-8E7E-6D61EBB0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478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6869-8344-E948-888E-B8D0B8EC0116}" type="datetimeFigureOut">
              <a:rPr lang="en-US" smtClean="0"/>
              <a:t>6/16/23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BCF3-B9A7-3A4A-8E7E-6D61EBB0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30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6869-8344-E948-888E-B8D0B8EC0116}" type="datetimeFigureOut">
              <a:rPr lang="en-US" smtClean="0"/>
              <a:t>6/16/23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BCF3-B9A7-3A4A-8E7E-6D61EBB0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52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6869-8344-E948-888E-B8D0B8EC0116}" type="datetimeFigureOut">
              <a:rPr lang="en-US" smtClean="0"/>
              <a:t>6/16/23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BCF3-B9A7-3A4A-8E7E-6D61EBB0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3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6869-8344-E948-888E-B8D0B8EC0116}" type="datetimeFigureOut">
              <a:rPr lang="en-US" smtClean="0"/>
              <a:t>6/16/23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BCF3-B9A7-3A4A-8E7E-6D61EBB0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1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6869-8344-E948-888E-B8D0B8EC0116}" type="datetimeFigureOut">
              <a:rPr lang="en-US" smtClean="0"/>
              <a:t>6/16/23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BCF3-B9A7-3A4A-8E7E-6D61EBB0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6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6869-8344-E948-888E-B8D0B8EC0116}" type="datetimeFigureOut">
              <a:rPr lang="en-US" smtClean="0"/>
              <a:t>6/16/23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BCF3-B9A7-3A4A-8E7E-6D61EBB0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9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6869-8344-E948-888E-B8D0B8EC0116}" type="datetimeFigureOut">
              <a:rPr lang="en-US" smtClean="0"/>
              <a:t>6/16/23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BCF3-B9A7-3A4A-8E7E-6D61EBB0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6869-8344-E948-888E-B8D0B8EC0116}" type="datetimeFigureOut">
              <a:rPr lang="en-US" smtClean="0"/>
              <a:t>6/16/23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BCF3-B9A7-3A4A-8E7E-6D61EBB0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83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6869-8344-E948-888E-B8D0B8EC0116}" type="datetimeFigureOut">
              <a:rPr lang="en-US" smtClean="0"/>
              <a:t>6/16/23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2BCF3-B9A7-3A4A-8E7E-6D61EBB0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8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86869-8344-E948-888E-B8D0B8EC0116}" type="datetimeFigureOut">
              <a:rPr lang="en-US" smtClean="0"/>
              <a:t>6/16/23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2BCF3-B9A7-3A4A-8E7E-6D61EBB03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9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otoronegroup.vids.io/videos/449fd8b11d12e2c5cd/m4-demo-video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42CFF6-3B6C-B782-302A-B1C485AE6282}"/>
              </a:ext>
            </a:extLst>
          </p:cNvPr>
          <p:cNvSpPr txBox="1"/>
          <p:nvPr/>
        </p:nvSpPr>
        <p:spPr>
          <a:xfrm>
            <a:off x="304800" y="9296400"/>
            <a:ext cx="3901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&lt;insert dealer logo&gt;</a:t>
            </a:r>
          </a:p>
          <a:p>
            <a:r>
              <a:rPr lang="en-US" sz="1200" dirty="0"/>
              <a:t>&lt;insert contact information&gt;</a:t>
            </a:r>
          </a:p>
        </p:txBody>
      </p:sp>
      <p:pic>
        <p:nvPicPr>
          <p:cNvPr id="8" name="Picture 7" descr="A blue sign with white letters&#10;&#10;Description automatically generated with low confidence">
            <a:hlinkClick r:id="rId3"/>
            <a:extLst>
              <a:ext uri="{FF2B5EF4-FFF2-40B4-BE49-F238E27FC236}">
                <a16:creationId xmlns:a16="http://schemas.microsoft.com/office/drawing/2014/main" id="{27112B4D-DC3D-4A61-74C9-2F7D2B72A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6506580"/>
            <a:ext cx="64008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000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44226-2764-A588-1AD8-5ADB19E824B5}"/>
              </a:ext>
            </a:extLst>
          </p:cNvPr>
          <p:cNvSpPr txBox="1"/>
          <p:nvPr/>
        </p:nvSpPr>
        <p:spPr>
          <a:xfrm>
            <a:off x="304800" y="9296400"/>
            <a:ext cx="3901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&lt;insert dealer logo&gt;</a:t>
            </a:r>
          </a:p>
          <a:p>
            <a:r>
              <a:rPr lang="en-US" sz="1200" dirty="0"/>
              <a:t>&lt;insert contact information&gt;</a:t>
            </a:r>
          </a:p>
        </p:txBody>
      </p:sp>
    </p:spTree>
    <p:extLst>
      <p:ext uri="{BB962C8B-B14F-4D97-AF65-F5344CB8AC3E}">
        <p14:creationId xmlns:p14="http://schemas.microsoft.com/office/powerpoint/2010/main" val="490922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</TotalTime>
  <Words>20</Words>
  <Application>Microsoft Macintosh PowerPoint</Application>
  <PresentationFormat>A4 Paper (210x297 mm)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2</cp:revision>
  <dcterms:created xsi:type="dcterms:W3CDTF">2023-06-15T21:44:27Z</dcterms:created>
  <dcterms:modified xsi:type="dcterms:W3CDTF">2023-06-15T21:49:04Z</dcterms:modified>
</cp:coreProperties>
</file>