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A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84" d="100"/>
          <a:sy n="84" d="100"/>
        </p:scale>
        <p:origin x="2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0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6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4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2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9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8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7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9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5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6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BCB8C-D289-B64D-8C32-18C121E6C509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7B6460-2FEA-1407-9959-23D34C65C4BA}"/>
              </a:ext>
            </a:extLst>
          </p:cNvPr>
          <p:cNvSpPr txBox="1"/>
          <p:nvPr/>
        </p:nvSpPr>
        <p:spPr>
          <a:xfrm>
            <a:off x="3535680" y="7788661"/>
            <a:ext cx="4823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err="1"/>
              <a:t>BlackVue</a:t>
            </a:r>
            <a:r>
              <a:rPr lang="en-AU" b="1" dirty="0"/>
              <a:t> Gold Pro Plus </a:t>
            </a:r>
            <a:br>
              <a:rPr lang="en-AU" b="1" dirty="0"/>
            </a:br>
            <a:r>
              <a:rPr lang="en-AU" dirty="0"/>
              <a:t>Special Offer</a:t>
            </a:r>
          </a:p>
          <a:p>
            <a:r>
              <a:rPr lang="en-AU" sz="4400" b="1" dirty="0">
                <a:solidFill>
                  <a:schemeClr val="tx1"/>
                </a:solidFill>
              </a:rPr>
              <a:t>$000</a:t>
            </a:r>
            <a:r>
              <a:rPr lang="en-AU" sz="3600" b="1" dirty="0">
                <a:solidFill>
                  <a:schemeClr val="tx1"/>
                </a:solidFill>
              </a:rPr>
              <a:t> </a:t>
            </a:r>
            <a:r>
              <a:rPr lang="en-AU" sz="1800" dirty="0">
                <a:solidFill>
                  <a:schemeClr val="tx1"/>
                </a:solidFill>
              </a:rPr>
              <a:t>SAVE $XXX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033B75-132D-A871-401E-2485AE0D74FE}"/>
              </a:ext>
            </a:extLst>
          </p:cNvPr>
          <p:cNvSpPr txBox="1"/>
          <p:nvPr/>
        </p:nvSpPr>
        <p:spPr>
          <a:xfrm>
            <a:off x="3749040" y="303014"/>
            <a:ext cx="4183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>
                <a:solidFill>
                  <a:schemeClr val="bg1"/>
                </a:solidFill>
              </a:rPr>
              <a:t>Dealer contact information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8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15</Words>
  <Application>Microsoft Macintosh PowerPoint</Application>
  <PresentationFormat>A4 Paper (210x297 mm)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Alyse Lyall</dc:creator>
  <cp:lastModifiedBy>Kerry Becker</cp:lastModifiedBy>
  <cp:revision>6</cp:revision>
  <dcterms:created xsi:type="dcterms:W3CDTF">2022-05-25T23:23:46Z</dcterms:created>
  <dcterms:modified xsi:type="dcterms:W3CDTF">2024-03-21T21:38:07Z</dcterms:modified>
</cp:coreProperties>
</file>