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0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2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5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6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8/1/23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6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9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8/1/23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2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2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4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597DD-DA80-724C-B20A-2AE57BE345A9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374136-3B2E-9188-1854-B1E348521932}"/>
              </a:ext>
            </a:extLst>
          </p:cNvPr>
          <p:cNvSpPr txBox="1"/>
          <p:nvPr/>
        </p:nvSpPr>
        <p:spPr>
          <a:xfrm>
            <a:off x="167640" y="1524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&lt;INSERT DEALER LOGO&gt;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4121C-D161-2D0A-BDA6-B36139089241}"/>
              </a:ext>
            </a:extLst>
          </p:cNvPr>
          <p:cNvSpPr txBox="1"/>
          <p:nvPr/>
        </p:nvSpPr>
        <p:spPr>
          <a:xfrm>
            <a:off x="3794760" y="1524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&lt;INSERT CONSULTANT DETAILS&gt;</a:t>
            </a:r>
          </a:p>
        </p:txBody>
      </p:sp>
    </p:spTree>
    <p:extLst>
      <p:ext uri="{BB962C8B-B14F-4D97-AF65-F5344CB8AC3E}">
        <p14:creationId xmlns:p14="http://schemas.microsoft.com/office/powerpoint/2010/main" val="1886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10</Words>
  <Application>Microsoft Macintosh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Alyse Lyall</cp:lastModifiedBy>
  <cp:revision>3</cp:revision>
  <dcterms:created xsi:type="dcterms:W3CDTF">2023-06-23T00:17:49Z</dcterms:created>
  <dcterms:modified xsi:type="dcterms:W3CDTF">2023-07-31T23:03:12Z</dcterms:modified>
</cp:coreProperties>
</file>