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8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83D"/>
    <a:srgbClr val="2A4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033F-F65D-FB49-AC75-9132538E7F9E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D952-FD19-2748-A7EF-561D0B8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FB5F-D675-D546-9BCF-6459276D20C7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AFA70-83C1-5F4D-9297-4A38D905B9FA}"/>
              </a:ext>
            </a:extLst>
          </p:cNvPr>
          <p:cNvSpPr txBox="1"/>
          <p:nvPr/>
        </p:nvSpPr>
        <p:spPr>
          <a:xfrm>
            <a:off x="810126" y="771865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Choice 1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M4 </a:t>
            </a:r>
            <a:r>
              <a:rPr lang="en-US" sz="1200" dirty="0" err="1">
                <a:solidFill>
                  <a:schemeClr val="bg1"/>
                </a:solidFill>
              </a:rPr>
              <a:t>RoadView</a:t>
            </a:r>
            <a:r>
              <a:rPr lang="en-US" sz="1200" dirty="0">
                <a:solidFill>
                  <a:schemeClr val="bg1"/>
                </a:solidFill>
              </a:rPr>
              <a:t> Dash Camera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5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$XXXX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$XXX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99CEA-0AB8-1340-8A54-46046D3B1202}"/>
              </a:ext>
            </a:extLst>
          </p:cNvPr>
          <p:cNvSpPr txBox="1"/>
          <p:nvPr/>
        </p:nvSpPr>
        <p:spPr>
          <a:xfrm>
            <a:off x="3686367" y="774913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Choice 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M4 </a:t>
            </a:r>
            <a:r>
              <a:rPr lang="en-US" sz="1200" dirty="0" err="1">
                <a:solidFill>
                  <a:schemeClr val="bg1"/>
                </a:solidFill>
              </a:rPr>
              <a:t>RoadView</a:t>
            </a:r>
            <a:r>
              <a:rPr lang="en-US" sz="1200" dirty="0">
                <a:solidFill>
                  <a:schemeClr val="bg1"/>
                </a:solidFill>
              </a:rPr>
              <a:t> Dash Camera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3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$XXXX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$XXX</a:t>
            </a:r>
          </a:p>
        </p:txBody>
      </p:sp>
    </p:spTree>
    <p:extLst>
      <p:ext uri="{BB962C8B-B14F-4D97-AF65-F5344CB8AC3E}">
        <p14:creationId xmlns:p14="http://schemas.microsoft.com/office/powerpoint/2010/main" val="408821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5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58ECA46084748AD8A24F968482286" ma:contentTypeVersion="12" ma:contentTypeDescription="Create a new document." ma:contentTypeScope="" ma:versionID="f3b413d9c9417207588bccf8444928d7">
  <xsd:schema xmlns:xsd="http://www.w3.org/2001/XMLSchema" xmlns:xs="http://www.w3.org/2001/XMLSchema" xmlns:p="http://schemas.microsoft.com/office/2006/metadata/properties" xmlns:ns2="2a04f32a-ab84-44b2-951e-68de3fb58e73" xmlns:ns3="63118961-7130-43bf-af7b-f067bd1b941c" targetNamespace="http://schemas.microsoft.com/office/2006/metadata/properties" ma:root="true" ma:fieldsID="4c2cac0e7da1c4334db9240c64925eea" ns2:_="" ns3:_="">
    <xsd:import namespace="2a04f32a-ab84-44b2-951e-68de3fb58e73"/>
    <xsd:import namespace="63118961-7130-43bf-af7b-f067bd1b9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f32a-ab84-44b2-951e-68de3fb58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18961-7130-43bf-af7b-f067bd1b9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131E97-9D21-4962-B202-20DB1CAC97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7C8E6E-67E5-43F0-BA83-A614672BA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f32a-ab84-44b2-951e-68de3fb58e73"/>
    <ds:schemaRef ds:uri="63118961-7130-43bf-af7b-f067bd1b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8A4363-1481-474C-9C99-E5FC874BEC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38</Words>
  <Application>Microsoft Macintosh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23</cp:revision>
  <dcterms:created xsi:type="dcterms:W3CDTF">2020-06-02T04:29:52Z</dcterms:created>
  <dcterms:modified xsi:type="dcterms:W3CDTF">2023-06-13T05:26:23Z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0x0101007EE58ECA46084748AD8A24F968482286</vt:lpwstr>
  </property>
</Properties>
</file>